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tags/tag1.xml" ContentType="application/vnd.openxmlformats-officedocument.presentationml.tags+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notesSlides/notesSlide3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33" r:id="rId3"/>
    <p:sldMasterId id="2147483745" r:id="rId4"/>
  </p:sldMasterIdLst>
  <p:notesMasterIdLst>
    <p:notesMasterId r:id="rId106"/>
  </p:notesMasterIdLst>
  <p:sldIdLst>
    <p:sldId id="256" r:id="rId5"/>
    <p:sldId id="277" r:id="rId6"/>
    <p:sldId id="407" r:id="rId7"/>
    <p:sldId id="408" r:id="rId8"/>
    <p:sldId id="409" r:id="rId9"/>
    <p:sldId id="410" r:id="rId10"/>
    <p:sldId id="423" r:id="rId11"/>
    <p:sldId id="428" r:id="rId12"/>
    <p:sldId id="555" r:id="rId13"/>
    <p:sldId id="556" r:id="rId14"/>
    <p:sldId id="557" r:id="rId15"/>
    <p:sldId id="434" r:id="rId16"/>
    <p:sldId id="413" r:id="rId17"/>
    <p:sldId id="415" r:id="rId18"/>
    <p:sldId id="416" r:id="rId19"/>
    <p:sldId id="417" r:id="rId20"/>
    <p:sldId id="418" r:id="rId21"/>
    <p:sldId id="419" r:id="rId22"/>
    <p:sldId id="420" r:id="rId23"/>
    <p:sldId id="421" r:id="rId24"/>
    <p:sldId id="422" r:id="rId25"/>
    <p:sldId id="435" r:id="rId26"/>
    <p:sldId id="436" r:id="rId27"/>
    <p:sldId id="437" r:id="rId28"/>
    <p:sldId id="438" r:id="rId29"/>
    <p:sldId id="411" r:id="rId30"/>
    <p:sldId id="558" r:id="rId31"/>
    <p:sldId id="559" r:id="rId32"/>
    <p:sldId id="560" r:id="rId33"/>
    <p:sldId id="561" r:id="rId34"/>
    <p:sldId id="562" r:id="rId35"/>
    <p:sldId id="563" r:id="rId36"/>
    <p:sldId id="564" r:id="rId37"/>
    <p:sldId id="565" r:id="rId38"/>
    <p:sldId id="566" r:id="rId39"/>
    <p:sldId id="567" r:id="rId40"/>
    <p:sldId id="568" r:id="rId41"/>
    <p:sldId id="576" r:id="rId42"/>
    <p:sldId id="582" r:id="rId43"/>
    <p:sldId id="585" r:id="rId44"/>
    <p:sldId id="584" r:id="rId45"/>
    <p:sldId id="577" r:id="rId46"/>
    <p:sldId id="586" r:id="rId47"/>
    <p:sldId id="587" r:id="rId48"/>
    <p:sldId id="588" r:id="rId49"/>
    <p:sldId id="583" r:id="rId50"/>
    <p:sldId id="589" r:id="rId51"/>
    <p:sldId id="590" r:id="rId52"/>
    <p:sldId id="591" r:id="rId53"/>
    <p:sldId id="578" r:id="rId54"/>
    <p:sldId id="579" r:id="rId55"/>
    <p:sldId id="592" r:id="rId56"/>
    <p:sldId id="593" r:id="rId57"/>
    <p:sldId id="580" r:id="rId58"/>
    <p:sldId id="594" r:id="rId59"/>
    <p:sldId id="595" r:id="rId60"/>
    <p:sldId id="598" r:id="rId61"/>
    <p:sldId id="599" r:id="rId62"/>
    <p:sldId id="597" r:id="rId63"/>
    <p:sldId id="600" r:id="rId64"/>
    <p:sldId id="601" r:id="rId65"/>
    <p:sldId id="523" r:id="rId66"/>
    <p:sldId id="525" r:id="rId67"/>
    <p:sldId id="526" r:id="rId68"/>
    <p:sldId id="527" r:id="rId69"/>
    <p:sldId id="528" r:id="rId70"/>
    <p:sldId id="529" r:id="rId71"/>
    <p:sldId id="530" r:id="rId72"/>
    <p:sldId id="531" r:id="rId73"/>
    <p:sldId id="524" r:id="rId74"/>
    <p:sldId id="532" r:id="rId75"/>
    <p:sldId id="606" r:id="rId76"/>
    <p:sldId id="602" r:id="rId77"/>
    <p:sldId id="603" r:id="rId78"/>
    <p:sldId id="605" r:id="rId79"/>
    <p:sldId id="604" r:id="rId80"/>
    <p:sldId id="607" r:id="rId81"/>
    <p:sldId id="608" r:id="rId82"/>
    <p:sldId id="634" r:id="rId83"/>
    <p:sldId id="635" r:id="rId84"/>
    <p:sldId id="609" r:id="rId85"/>
    <p:sldId id="617" r:id="rId86"/>
    <p:sldId id="618" r:id="rId87"/>
    <p:sldId id="613" r:id="rId88"/>
    <p:sldId id="615" r:id="rId89"/>
    <p:sldId id="619" r:id="rId90"/>
    <p:sldId id="614" r:id="rId91"/>
    <p:sldId id="616" r:id="rId92"/>
    <p:sldId id="610" r:id="rId93"/>
    <p:sldId id="633" r:id="rId94"/>
    <p:sldId id="611" r:id="rId95"/>
    <p:sldId id="627" r:id="rId96"/>
    <p:sldId id="626" r:id="rId97"/>
    <p:sldId id="628" r:id="rId98"/>
    <p:sldId id="629" r:id="rId99"/>
    <p:sldId id="630" r:id="rId100"/>
    <p:sldId id="631" r:id="rId101"/>
    <p:sldId id="632" r:id="rId102"/>
    <p:sldId id="636" r:id="rId103"/>
    <p:sldId id="638" r:id="rId104"/>
    <p:sldId id="637" r:id="rId105"/>
  </p:sldIdLst>
  <p:sldSz cx="9144000" cy="6858000" type="screen4x3"/>
  <p:notesSz cx="6858000" cy="9144000"/>
  <p:defaultTextStyle>
    <a:defPPr>
      <a:defRPr lang="en-US"/>
    </a:defPPr>
    <a:lvl1pPr algn="l" rtl="0" fontAlgn="base">
      <a:spcBef>
        <a:spcPct val="0"/>
      </a:spcBef>
      <a:spcAft>
        <a:spcPct val="0"/>
      </a:spcAft>
      <a:defRPr sz="2000" b="1" i="1" kern="1200">
        <a:solidFill>
          <a:schemeClr val="tx1"/>
        </a:solidFill>
        <a:latin typeface="Arial" charset="0"/>
        <a:ea typeface="+mn-ea"/>
        <a:cs typeface="+mn-cs"/>
      </a:defRPr>
    </a:lvl1pPr>
    <a:lvl2pPr marL="457200" algn="l" rtl="0" fontAlgn="base">
      <a:spcBef>
        <a:spcPct val="0"/>
      </a:spcBef>
      <a:spcAft>
        <a:spcPct val="0"/>
      </a:spcAft>
      <a:defRPr sz="2000" b="1" i="1" kern="1200">
        <a:solidFill>
          <a:schemeClr val="tx1"/>
        </a:solidFill>
        <a:latin typeface="Arial" charset="0"/>
        <a:ea typeface="+mn-ea"/>
        <a:cs typeface="+mn-cs"/>
      </a:defRPr>
    </a:lvl2pPr>
    <a:lvl3pPr marL="914400" algn="l" rtl="0" fontAlgn="base">
      <a:spcBef>
        <a:spcPct val="0"/>
      </a:spcBef>
      <a:spcAft>
        <a:spcPct val="0"/>
      </a:spcAft>
      <a:defRPr sz="2000" b="1" i="1" kern="1200">
        <a:solidFill>
          <a:schemeClr val="tx1"/>
        </a:solidFill>
        <a:latin typeface="Arial" charset="0"/>
        <a:ea typeface="+mn-ea"/>
        <a:cs typeface="+mn-cs"/>
      </a:defRPr>
    </a:lvl3pPr>
    <a:lvl4pPr marL="1371600" algn="l" rtl="0" fontAlgn="base">
      <a:spcBef>
        <a:spcPct val="0"/>
      </a:spcBef>
      <a:spcAft>
        <a:spcPct val="0"/>
      </a:spcAft>
      <a:defRPr sz="2000" b="1" i="1" kern="1200">
        <a:solidFill>
          <a:schemeClr val="tx1"/>
        </a:solidFill>
        <a:latin typeface="Arial" charset="0"/>
        <a:ea typeface="+mn-ea"/>
        <a:cs typeface="+mn-cs"/>
      </a:defRPr>
    </a:lvl4pPr>
    <a:lvl5pPr marL="1828800" algn="l" rtl="0" fontAlgn="base">
      <a:spcBef>
        <a:spcPct val="0"/>
      </a:spcBef>
      <a:spcAft>
        <a:spcPct val="0"/>
      </a:spcAft>
      <a:defRPr sz="2000" b="1" i="1" kern="1200">
        <a:solidFill>
          <a:schemeClr val="tx1"/>
        </a:solidFill>
        <a:latin typeface="Arial" charset="0"/>
        <a:ea typeface="+mn-ea"/>
        <a:cs typeface="+mn-cs"/>
      </a:defRPr>
    </a:lvl5pPr>
    <a:lvl6pPr marL="2286000" algn="l" defTabSz="914400" rtl="0" eaLnBrk="1" latinLnBrk="0" hangingPunct="1">
      <a:defRPr sz="2000" b="1" i="1" kern="1200">
        <a:solidFill>
          <a:schemeClr val="tx1"/>
        </a:solidFill>
        <a:latin typeface="Arial" charset="0"/>
        <a:ea typeface="+mn-ea"/>
        <a:cs typeface="+mn-cs"/>
      </a:defRPr>
    </a:lvl6pPr>
    <a:lvl7pPr marL="2743200" algn="l" defTabSz="914400" rtl="0" eaLnBrk="1" latinLnBrk="0" hangingPunct="1">
      <a:defRPr sz="2000" b="1" i="1" kern="1200">
        <a:solidFill>
          <a:schemeClr val="tx1"/>
        </a:solidFill>
        <a:latin typeface="Arial" charset="0"/>
        <a:ea typeface="+mn-ea"/>
        <a:cs typeface="+mn-cs"/>
      </a:defRPr>
    </a:lvl7pPr>
    <a:lvl8pPr marL="3200400" algn="l" defTabSz="914400" rtl="0" eaLnBrk="1" latinLnBrk="0" hangingPunct="1">
      <a:defRPr sz="2000" b="1" i="1" kern="1200">
        <a:solidFill>
          <a:schemeClr val="tx1"/>
        </a:solidFill>
        <a:latin typeface="Arial" charset="0"/>
        <a:ea typeface="+mn-ea"/>
        <a:cs typeface="+mn-cs"/>
      </a:defRPr>
    </a:lvl8pPr>
    <a:lvl9pPr marL="3657600" algn="l" defTabSz="914400" rtl="0" eaLnBrk="1" latinLnBrk="0" hangingPunct="1">
      <a:defRPr sz="2000" b="1" i="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50113"/>
    <a:srgbClr val="C41A08"/>
    <a:srgbClr val="080343"/>
    <a:srgbClr val="99FFCC"/>
    <a:srgbClr val="B2DE82"/>
    <a:srgbClr val="004AB8"/>
    <a:srgbClr val="423A7E"/>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87" autoAdjust="0"/>
    <p:restoredTop sz="75960" autoAdjust="0"/>
  </p:normalViewPr>
  <p:slideViewPr>
    <p:cSldViewPr>
      <p:cViewPr varScale="1">
        <p:scale>
          <a:sx n="55" d="100"/>
          <a:sy n="55" d="100"/>
        </p:scale>
        <p:origin x="-131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presProps" Target="presProps.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heme" Target="theme/theme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1DA058-C6E2-424C-BF97-C5FA23865371}"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pt-BR"/>
        </a:p>
      </dgm:t>
    </dgm:pt>
    <dgm:pt modelId="{346BF9FB-B9F5-44F5-BD44-851522FC1C6D}">
      <dgm:prSet phldrT="[Texto]"/>
      <dgm:spPr>
        <a:solidFill>
          <a:srgbClr val="08034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pt-BR" dirty="0" err="1" smtClean="0"/>
            <a:t>Interventional</a:t>
          </a:r>
          <a:r>
            <a:rPr lang="pt-BR" dirty="0" smtClean="0"/>
            <a:t> </a:t>
          </a:r>
          <a:r>
            <a:rPr lang="pt-BR" dirty="0" err="1" smtClean="0"/>
            <a:t>Radiology</a:t>
          </a:r>
          <a:endParaRPr lang="pt-BR" dirty="0"/>
        </a:p>
      </dgm:t>
    </dgm:pt>
    <dgm:pt modelId="{361E290A-0536-4029-882C-F892671B082F}" type="parTrans" cxnId="{5EF7CD14-E059-481A-BF73-0918D4E3734D}">
      <dgm:prSet/>
      <dgm:spPr/>
      <dgm:t>
        <a:bodyPr/>
        <a:lstStyle/>
        <a:p>
          <a:endParaRPr lang="pt-BR"/>
        </a:p>
      </dgm:t>
    </dgm:pt>
    <dgm:pt modelId="{76CF59FA-54CB-40F8-8435-12FC4FF8F6FB}" type="sibTrans" cxnId="{5EF7CD14-E059-481A-BF73-0918D4E3734D}">
      <dgm:prSet/>
      <dgm:spPr/>
      <dgm:t>
        <a:bodyPr/>
        <a:lstStyle/>
        <a:p>
          <a:endParaRPr lang="pt-BR"/>
        </a:p>
      </dgm:t>
    </dgm:pt>
    <dgm:pt modelId="{1BBB8EBB-C17B-4691-A193-C7A21B5F5939}">
      <dgm:prSet phldrT="[Texto]"/>
      <dgm:spPr>
        <a:solidFill>
          <a:srgbClr val="7030A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pt-BR" dirty="0" err="1" smtClean="0"/>
            <a:t>Therapeutic</a:t>
          </a:r>
          <a:r>
            <a:rPr lang="pt-BR" dirty="0" smtClean="0"/>
            <a:t> </a:t>
          </a:r>
          <a:r>
            <a:rPr lang="pt-BR" dirty="0" err="1" smtClean="0"/>
            <a:t>Neuroradiology</a:t>
          </a:r>
          <a:endParaRPr lang="pt-BR" dirty="0"/>
        </a:p>
      </dgm:t>
    </dgm:pt>
    <dgm:pt modelId="{9B1ACA17-0DE6-4506-8B90-B67174154E58}" type="parTrans" cxnId="{1DA4EFBD-9065-430B-A043-689A271A87EF}">
      <dgm:prSet/>
      <dgm:spPr/>
      <dgm:t>
        <a:bodyPr/>
        <a:lstStyle/>
        <a:p>
          <a:endParaRPr lang="pt-BR"/>
        </a:p>
      </dgm:t>
    </dgm:pt>
    <dgm:pt modelId="{F9D4C8FB-1F94-4689-B9E5-8604A707D941}" type="sibTrans" cxnId="{1DA4EFBD-9065-430B-A043-689A271A87EF}">
      <dgm:prSet/>
      <dgm:spPr/>
      <dgm:t>
        <a:bodyPr/>
        <a:lstStyle/>
        <a:p>
          <a:endParaRPr lang="pt-BR"/>
        </a:p>
      </dgm:t>
    </dgm:pt>
    <dgm:pt modelId="{3FEA88B2-980B-4E6F-BEAE-D9188FB64967}">
      <dgm:prSet phldrT="[Texto]"/>
      <dgm:spPr>
        <a:solidFill>
          <a:srgbClr val="C41A08"/>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pt-BR" dirty="0" err="1" smtClean="0"/>
            <a:t>Periphereal</a:t>
          </a:r>
          <a:r>
            <a:rPr lang="pt-BR" dirty="0" smtClean="0"/>
            <a:t> Vascular </a:t>
          </a:r>
          <a:r>
            <a:rPr lang="pt-BR" dirty="0" err="1" smtClean="0"/>
            <a:t>Interventional</a:t>
          </a:r>
          <a:r>
            <a:rPr lang="pt-BR" dirty="0" smtClean="0"/>
            <a:t> </a:t>
          </a:r>
          <a:r>
            <a:rPr lang="pt-BR" dirty="0" err="1" smtClean="0"/>
            <a:t>Radiology</a:t>
          </a:r>
          <a:endParaRPr lang="pt-BR" dirty="0"/>
        </a:p>
      </dgm:t>
    </dgm:pt>
    <dgm:pt modelId="{2C746089-BBDF-4467-9849-46C6F864AA1A}" type="parTrans" cxnId="{E03538BD-C456-4AE0-878D-67B2847F6D3A}">
      <dgm:prSet/>
      <dgm:spPr/>
      <dgm:t>
        <a:bodyPr/>
        <a:lstStyle/>
        <a:p>
          <a:endParaRPr lang="pt-BR"/>
        </a:p>
      </dgm:t>
    </dgm:pt>
    <dgm:pt modelId="{9C50C867-6A20-4080-89AA-910653A5EA55}" type="sibTrans" cxnId="{E03538BD-C456-4AE0-878D-67B2847F6D3A}">
      <dgm:prSet/>
      <dgm:spPr/>
      <dgm:t>
        <a:bodyPr/>
        <a:lstStyle/>
        <a:p>
          <a:endParaRPr lang="pt-BR"/>
        </a:p>
      </dgm:t>
    </dgm:pt>
    <dgm:pt modelId="{FBAA63FC-0D90-42E0-A833-7C6D718CB88F}">
      <dgm:prSet phldrT="[Texto]"/>
      <dgm:spPr>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pt-BR" dirty="0" err="1" smtClean="0"/>
            <a:t>Non</a:t>
          </a:r>
          <a:r>
            <a:rPr lang="pt-BR" dirty="0" smtClean="0"/>
            <a:t> Vascular </a:t>
          </a:r>
          <a:r>
            <a:rPr lang="pt-BR" dirty="0" err="1" smtClean="0"/>
            <a:t>Interventional</a:t>
          </a:r>
          <a:r>
            <a:rPr lang="pt-BR" dirty="0" smtClean="0"/>
            <a:t> </a:t>
          </a:r>
          <a:r>
            <a:rPr lang="pt-BR" dirty="0" err="1" smtClean="0"/>
            <a:t>Radiology</a:t>
          </a:r>
          <a:endParaRPr lang="pt-BR" dirty="0"/>
        </a:p>
      </dgm:t>
    </dgm:pt>
    <dgm:pt modelId="{44A2A7BC-9480-400A-85C3-9EDE64051388}" type="parTrans" cxnId="{8377A1AD-1C3F-4AE8-B639-AB5C553222F4}">
      <dgm:prSet/>
      <dgm:spPr/>
      <dgm:t>
        <a:bodyPr/>
        <a:lstStyle/>
        <a:p>
          <a:endParaRPr lang="pt-BR"/>
        </a:p>
      </dgm:t>
    </dgm:pt>
    <dgm:pt modelId="{0FA3AFAD-030C-402D-B3AE-B41CC6BFDD31}" type="sibTrans" cxnId="{8377A1AD-1C3F-4AE8-B639-AB5C553222F4}">
      <dgm:prSet/>
      <dgm:spPr/>
      <dgm:t>
        <a:bodyPr/>
        <a:lstStyle/>
        <a:p>
          <a:endParaRPr lang="pt-BR"/>
        </a:p>
      </dgm:t>
    </dgm:pt>
    <dgm:pt modelId="{FD860600-350A-4E90-AFE7-A9319EF9B408}" type="pres">
      <dgm:prSet presAssocID="{F21DA058-C6E2-424C-BF97-C5FA23865371}" presName="diagram" presStyleCnt="0">
        <dgm:presLayoutVars>
          <dgm:chPref val="1"/>
          <dgm:dir/>
          <dgm:animOne val="branch"/>
          <dgm:animLvl val="lvl"/>
          <dgm:resizeHandles val="exact"/>
        </dgm:presLayoutVars>
      </dgm:prSet>
      <dgm:spPr/>
      <dgm:t>
        <a:bodyPr/>
        <a:lstStyle/>
        <a:p>
          <a:endParaRPr lang="pt-BR"/>
        </a:p>
      </dgm:t>
    </dgm:pt>
    <dgm:pt modelId="{AA79F36B-65D1-4D62-9A1C-D825EB4CFCD5}" type="pres">
      <dgm:prSet presAssocID="{346BF9FB-B9F5-44F5-BD44-851522FC1C6D}" presName="root1" presStyleCnt="0"/>
      <dgm:spPr/>
    </dgm:pt>
    <dgm:pt modelId="{B203DB44-27C1-451F-82D0-B99D282ECF5C}" type="pres">
      <dgm:prSet presAssocID="{346BF9FB-B9F5-44F5-BD44-851522FC1C6D}" presName="LevelOneTextNode" presStyleLbl="node0" presStyleIdx="0" presStyleCnt="1">
        <dgm:presLayoutVars>
          <dgm:chPref val="3"/>
        </dgm:presLayoutVars>
      </dgm:prSet>
      <dgm:spPr/>
      <dgm:t>
        <a:bodyPr/>
        <a:lstStyle/>
        <a:p>
          <a:endParaRPr lang="pt-BR"/>
        </a:p>
      </dgm:t>
    </dgm:pt>
    <dgm:pt modelId="{61BEB9DB-C5EE-4A77-86F9-2E34CAEE8AD9}" type="pres">
      <dgm:prSet presAssocID="{346BF9FB-B9F5-44F5-BD44-851522FC1C6D}" presName="level2hierChild" presStyleCnt="0"/>
      <dgm:spPr/>
    </dgm:pt>
    <dgm:pt modelId="{AFEDC0FB-A881-4277-8EF5-CB9D6C1FB5CD}" type="pres">
      <dgm:prSet presAssocID="{9B1ACA17-0DE6-4506-8B90-B67174154E58}" presName="conn2-1" presStyleLbl="parChTrans1D2" presStyleIdx="0" presStyleCnt="3"/>
      <dgm:spPr/>
      <dgm:t>
        <a:bodyPr/>
        <a:lstStyle/>
        <a:p>
          <a:endParaRPr lang="pt-BR"/>
        </a:p>
      </dgm:t>
    </dgm:pt>
    <dgm:pt modelId="{369EC5B3-1996-4335-A717-F0738F4BA20B}" type="pres">
      <dgm:prSet presAssocID="{9B1ACA17-0DE6-4506-8B90-B67174154E58}" presName="connTx" presStyleLbl="parChTrans1D2" presStyleIdx="0" presStyleCnt="3"/>
      <dgm:spPr/>
      <dgm:t>
        <a:bodyPr/>
        <a:lstStyle/>
        <a:p>
          <a:endParaRPr lang="pt-BR"/>
        </a:p>
      </dgm:t>
    </dgm:pt>
    <dgm:pt modelId="{09A5A50C-BD77-4DFD-822B-E9D32C72E2C6}" type="pres">
      <dgm:prSet presAssocID="{1BBB8EBB-C17B-4691-A193-C7A21B5F5939}" presName="root2" presStyleCnt="0"/>
      <dgm:spPr/>
    </dgm:pt>
    <dgm:pt modelId="{C223DFFD-718C-4D8C-9D0B-2D7C3C98EAD9}" type="pres">
      <dgm:prSet presAssocID="{1BBB8EBB-C17B-4691-A193-C7A21B5F5939}" presName="LevelTwoTextNode" presStyleLbl="node2" presStyleIdx="0" presStyleCnt="3">
        <dgm:presLayoutVars>
          <dgm:chPref val="3"/>
        </dgm:presLayoutVars>
      </dgm:prSet>
      <dgm:spPr/>
      <dgm:t>
        <a:bodyPr/>
        <a:lstStyle/>
        <a:p>
          <a:endParaRPr lang="pt-BR"/>
        </a:p>
      </dgm:t>
    </dgm:pt>
    <dgm:pt modelId="{85881B7A-8CC5-4538-A2BB-5D6A00B80F13}" type="pres">
      <dgm:prSet presAssocID="{1BBB8EBB-C17B-4691-A193-C7A21B5F5939}" presName="level3hierChild" presStyleCnt="0"/>
      <dgm:spPr/>
    </dgm:pt>
    <dgm:pt modelId="{A1D2CB42-C55A-4F20-82AE-4A22CECBB78E}" type="pres">
      <dgm:prSet presAssocID="{2C746089-BBDF-4467-9849-46C6F864AA1A}" presName="conn2-1" presStyleLbl="parChTrans1D2" presStyleIdx="1" presStyleCnt="3"/>
      <dgm:spPr/>
      <dgm:t>
        <a:bodyPr/>
        <a:lstStyle/>
        <a:p>
          <a:endParaRPr lang="pt-BR"/>
        </a:p>
      </dgm:t>
    </dgm:pt>
    <dgm:pt modelId="{EE2DE48D-C011-4933-AE93-22D2A244D92C}" type="pres">
      <dgm:prSet presAssocID="{2C746089-BBDF-4467-9849-46C6F864AA1A}" presName="connTx" presStyleLbl="parChTrans1D2" presStyleIdx="1" presStyleCnt="3"/>
      <dgm:spPr/>
      <dgm:t>
        <a:bodyPr/>
        <a:lstStyle/>
        <a:p>
          <a:endParaRPr lang="pt-BR"/>
        </a:p>
      </dgm:t>
    </dgm:pt>
    <dgm:pt modelId="{41186AAE-85BE-4316-924E-A80FCA335333}" type="pres">
      <dgm:prSet presAssocID="{3FEA88B2-980B-4E6F-BEAE-D9188FB64967}" presName="root2" presStyleCnt="0"/>
      <dgm:spPr/>
    </dgm:pt>
    <dgm:pt modelId="{9ED2365B-2921-4F16-A85A-C232F8AB1DA7}" type="pres">
      <dgm:prSet presAssocID="{3FEA88B2-980B-4E6F-BEAE-D9188FB64967}" presName="LevelTwoTextNode" presStyleLbl="node2" presStyleIdx="1" presStyleCnt="3">
        <dgm:presLayoutVars>
          <dgm:chPref val="3"/>
        </dgm:presLayoutVars>
      </dgm:prSet>
      <dgm:spPr/>
      <dgm:t>
        <a:bodyPr/>
        <a:lstStyle/>
        <a:p>
          <a:endParaRPr lang="pt-BR"/>
        </a:p>
      </dgm:t>
    </dgm:pt>
    <dgm:pt modelId="{DA82FCD7-7C90-4E48-908D-EB2F76F42E2F}" type="pres">
      <dgm:prSet presAssocID="{3FEA88B2-980B-4E6F-BEAE-D9188FB64967}" presName="level3hierChild" presStyleCnt="0"/>
      <dgm:spPr/>
    </dgm:pt>
    <dgm:pt modelId="{4FA82F0B-F433-4ECA-8A70-FDFE62CDF970}" type="pres">
      <dgm:prSet presAssocID="{44A2A7BC-9480-400A-85C3-9EDE64051388}" presName="conn2-1" presStyleLbl="parChTrans1D2" presStyleIdx="2" presStyleCnt="3"/>
      <dgm:spPr/>
      <dgm:t>
        <a:bodyPr/>
        <a:lstStyle/>
        <a:p>
          <a:endParaRPr lang="pt-BR"/>
        </a:p>
      </dgm:t>
    </dgm:pt>
    <dgm:pt modelId="{8AC6CAC9-9756-4604-917A-4C69BF40D5D9}" type="pres">
      <dgm:prSet presAssocID="{44A2A7BC-9480-400A-85C3-9EDE64051388}" presName="connTx" presStyleLbl="parChTrans1D2" presStyleIdx="2" presStyleCnt="3"/>
      <dgm:spPr/>
      <dgm:t>
        <a:bodyPr/>
        <a:lstStyle/>
        <a:p>
          <a:endParaRPr lang="pt-BR"/>
        </a:p>
      </dgm:t>
    </dgm:pt>
    <dgm:pt modelId="{3E734C4A-7146-4E42-8840-425DFE6E8E9C}" type="pres">
      <dgm:prSet presAssocID="{FBAA63FC-0D90-42E0-A833-7C6D718CB88F}" presName="root2" presStyleCnt="0"/>
      <dgm:spPr/>
    </dgm:pt>
    <dgm:pt modelId="{86C2E85C-066B-405B-A6E2-6303E6CEA970}" type="pres">
      <dgm:prSet presAssocID="{FBAA63FC-0D90-42E0-A833-7C6D718CB88F}" presName="LevelTwoTextNode" presStyleLbl="node2" presStyleIdx="2" presStyleCnt="3">
        <dgm:presLayoutVars>
          <dgm:chPref val="3"/>
        </dgm:presLayoutVars>
      </dgm:prSet>
      <dgm:spPr/>
      <dgm:t>
        <a:bodyPr/>
        <a:lstStyle/>
        <a:p>
          <a:endParaRPr lang="pt-BR"/>
        </a:p>
      </dgm:t>
    </dgm:pt>
    <dgm:pt modelId="{5C5CA53D-A92A-435D-84F6-5813134F410F}" type="pres">
      <dgm:prSet presAssocID="{FBAA63FC-0D90-42E0-A833-7C6D718CB88F}" presName="level3hierChild" presStyleCnt="0"/>
      <dgm:spPr/>
    </dgm:pt>
  </dgm:ptLst>
  <dgm:cxnLst>
    <dgm:cxn modelId="{F079C76E-EDEC-473D-B5B0-CDFD361B7A90}" type="presOf" srcId="{346BF9FB-B9F5-44F5-BD44-851522FC1C6D}" destId="{B203DB44-27C1-451F-82D0-B99D282ECF5C}" srcOrd="0" destOrd="0" presId="urn:microsoft.com/office/officeart/2005/8/layout/hierarchy2"/>
    <dgm:cxn modelId="{E4B2D317-1AE7-44CD-8B8F-72F0AFC9D1E1}" type="presOf" srcId="{2C746089-BBDF-4467-9849-46C6F864AA1A}" destId="{EE2DE48D-C011-4933-AE93-22D2A244D92C}" srcOrd="1" destOrd="0" presId="urn:microsoft.com/office/officeart/2005/8/layout/hierarchy2"/>
    <dgm:cxn modelId="{7166B8DF-7D7C-4EDC-9F18-81C7DE45BF80}" type="presOf" srcId="{3FEA88B2-980B-4E6F-BEAE-D9188FB64967}" destId="{9ED2365B-2921-4F16-A85A-C232F8AB1DA7}" srcOrd="0" destOrd="0" presId="urn:microsoft.com/office/officeart/2005/8/layout/hierarchy2"/>
    <dgm:cxn modelId="{CA018D68-EB1A-46BB-AE56-A733EAA0C9FB}" type="presOf" srcId="{FBAA63FC-0D90-42E0-A833-7C6D718CB88F}" destId="{86C2E85C-066B-405B-A6E2-6303E6CEA970}" srcOrd="0" destOrd="0" presId="urn:microsoft.com/office/officeart/2005/8/layout/hierarchy2"/>
    <dgm:cxn modelId="{52847308-2ED6-407D-8823-6E2FD2A0DA8E}" type="presOf" srcId="{9B1ACA17-0DE6-4506-8B90-B67174154E58}" destId="{AFEDC0FB-A881-4277-8EF5-CB9D6C1FB5CD}" srcOrd="0" destOrd="0" presId="urn:microsoft.com/office/officeart/2005/8/layout/hierarchy2"/>
    <dgm:cxn modelId="{1DA4EFBD-9065-430B-A043-689A271A87EF}" srcId="{346BF9FB-B9F5-44F5-BD44-851522FC1C6D}" destId="{1BBB8EBB-C17B-4691-A193-C7A21B5F5939}" srcOrd="0" destOrd="0" parTransId="{9B1ACA17-0DE6-4506-8B90-B67174154E58}" sibTransId="{F9D4C8FB-1F94-4689-B9E5-8604A707D941}"/>
    <dgm:cxn modelId="{A65E73D7-CE77-4650-A70F-CA297E559A42}" type="presOf" srcId="{F21DA058-C6E2-424C-BF97-C5FA23865371}" destId="{FD860600-350A-4E90-AFE7-A9319EF9B408}" srcOrd="0" destOrd="0" presId="urn:microsoft.com/office/officeart/2005/8/layout/hierarchy2"/>
    <dgm:cxn modelId="{B9B3B9E2-6761-4CE2-AB70-F6073DB16E3B}" type="presOf" srcId="{2C746089-BBDF-4467-9849-46C6F864AA1A}" destId="{A1D2CB42-C55A-4F20-82AE-4A22CECBB78E}" srcOrd="0" destOrd="0" presId="urn:microsoft.com/office/officeart/2005/8/layout/hierarchy2"/>
    <dgm:cxn modelId="{8613B04F-B2F5-41D9-BEF8-17F39CB149CF}" type="presOf" srcId="{44A2A7BC-9480-400A-85C3-9EDE64051388}" destId="{8AC6CAC9-9756-4604-917A-4C69BF40D5D9}" srcOrd="1" destOrd="0" presId="urn:microsoft.com/office/officeart/2005/8/layout/hierarchy2"/>
    <dgm:cxn modelId="{5554DE11-CC72-4322-A3C0-EC865B56070C}" type="presOf" srcId="{44A2A7BC-9480-400A-85C3-9EDE64051388}" destId="{4FA82F0B-F433-4ECA-8A70-FDFE62CDF970}" srcOrd="0" destOrd="0" presId="urn:microsoft.com/office/officeart/2005/8/layout/hierarchy2"/>
    <dgm:cxn modelId="{5EF7CD14-E059-481A-BF73-0918D4E3734D}" srcId="{F21DA058-C6E2-424C-BF97-C5FA23865371}" destId="{346BF9FB-B9F5-44F5-BD44-851522FC1C6D}" srcOrd="0" destOrd="0" parTransId="{361E290A-0536-4029-882C-F892671B082F}" sibTransId="{76CF59FA-54CB-40F8-8435-12FC4FF8F6FB}"/>
    <dgm:cxn modelId="{5028D318-EF73-4D96-ABCD-C674B8CFEE1F}" type="presOf" srcId="{9B1ACA17-0DE6-4506-8B90-B67174154E58}" destId="{369EC5B3-1996-4335-A717-F0738F4BA20B}" srcOrd="1" destOrd="0" presId="urn:microsoft.com/office/officeart/2005/8/layout/hierarchy2"/>
    <dgm:cxn modelId="{8377A1AD-1C3F-4AE8-B639-AB5C553222F4}" srcId="{346BF9FB-B9F5-44F5-BD44-851522FC1C6D}" destId="{FBAA63FC-0D90-42E0-A833-7C6D718CB88F}" srcOrd="2" destOrd="0" parTransId="{44A2A7BC-9480-400A-85C3-9EDE64051388}" sibTransId="{0FA3AFAD-030C-402D-B3AE-B41CC6BFDD31}"/>
    <dgm:cxn modelId="{C89E5BD9-1202-4857-A62C-AE6C77C27079}" type="presOf" srcId="{1BBB8EBB-C17B-4691-A193-C7A21B5F5939}" destId="{C223DFFD-718C-4D8C-9D0B-2D7C3C98EAD9}" srcOrd="0" destOrd="0" presId="urn:microsoft.com/office/officeart/2005/8/layout/hierarchy2"/>
    <dgm:cxn modelId="{E03538BD-C456-4AE0-878D-67B2847F6D3A}" srcId="{346BF9FB-B9F5-44F5-BD44-851522FC1C6D}" destId="{3FEA88B2-980B-4E6F-BEAE-D9188FB64967}" srcOrd="1" destOrd="0" parTransId="{2C746089-BBDF-4467-9849-46C6F864AA1A}" sibTransId="{9C50C867-6A20-4080-89AA-910653A5EA55}"/>
    <dgm:cxn modelId="{C1D0CD7E-9064-438E-8A13-AF268583F6BB}" type="presParOf" srcId="{FD860600-350A-4E90-AFE7-A9319EF9B408}" destId="{AA79F36B-65D1-4D62-9A1C-D825EB4CFCD5}" srcOrd="0" destOrd="0" presId="urn:microsoft.com/office/officeart/2005/8/layout/hierarchy2"/>
    <dgm:cxn modelId="{980C8BA7-DFBF-4AE1-9344-CBB2033AB1F6}" type="presParOf" srcId="{AA79F36B-65D1-4D62-9A1C-D825EB4CFCD5}" destId="{B203DB44-27C1-451F-82D0-B99D282ECF5C}" srcOrd="0" destOrd="0" presId="urn:microsoft.com/office/officeart/2005/8/layout/hierarchy2"/>
    <dgm:cxn modelId="{F721D22A-AFDB-4BDF-99B8-D15EBB9AD3D2}" type="presParOf" srcId="{AA79F36B-65D1-4D62-9A1C-D825EB4CFCD5}" destId="{61BEB9DB-C5EE-4A77-86F9-2E34CAEE8AD9}" srcOrd="1" destOrd="0" presId="urn:microsoft.com/office/officeart/2005/8/layout/hierarchy2"/>
    <dgm:cxn modelId="{79D0A975-4A3D-4C48-9985-4EEE09C269FB}" type="presParOf" srcId="{61BEB9DB-C5EE-4A77-86F9-2E34CAEE8AD9}" destId="{AFEDC0FB-A881-4277-8EF5-CB9D6C1FB5CD}" srcOrd="0" destOrd="0" presId="urn:microsoft.com/office/officeart/2005/8/layout/hierarchy2"/>
    <dgm:cxn modelId="{A3EEF2FA-490A-4462-97F5-1D6CD1FCF217}" type="presParOf" srcId="{AFEDC0FB-A881-4277-8EF5-CB9D6C1FB5CD}" destId="{369EC5B3-1996-4335-A717-F0738F4BA20B}" srcOrd="0" destOrd="0" presId="urn:microsoft.com/office/officeart/2005/8/layout/hierarchy2"/>
    <dgm:cxn modelId="{6857081C-BE3D-4A13-BA93-15ADBDB6C520}" type="presParOf" srcId="{61BEB9DB-C5EE-4A77-86F9-2E34CAEE8AD9}" destId="{09A5A50C-BD77-4DFD-822B-E9D32C72E2C6}" srcOrd="1" destOrd="0" presId="urn:microsoft.com/office/officeart/2005/8/layout/hierarchy2"/>
    <dgm:cxn modelId="{9C2E2489-0FC2-41BD-96D1-2138B9AC4CE0}" type="presParOf" srcId="{09A5A50C-BD77-4DFD-822B-E9D32C72E2C6}" destId="{C223DFFD-718C-4D8C-9D0B-2D7C3C98EAD9}" srcOrd="0" destOrd="0" presId="urn:microsoft.com/office/officeart/2005/8/layout/hierarchy2"/>
    <dgm:cxn modelId="{727FC796-3CA9-4243-B8DA-4267375DF069}" type="presParOf" srcId="{09A5A50C-BD77-4DFD-822B-E9D32C72E2C6}" destId="{85881B7A-8CC5-4538-A2BB-5D6A00B80F13}" srcOrd="1" destOrd="0" presId="urn:microsoft.com/office/officeart/2005/8/layout/hierarchy2"/>
    <dgm:cxn modelId="{EB632410-E7E5-4CD7-85EA-9CB7595B0188}" type="presParOf" srcId="{61BEB9DB-C5EE-4A77-86F9-2E34CAEE8AD9}" destId="{A1D2CB42-C55A-4F20-82AE-4A22CECBB78E}" srcOrd="2" destOrd="0" presId="urn:microsoft.com/office/officeart/2005/8/layout/hierarchy2"/>
    <dgm:cxn modelId="{F9100893-8451-4EE5-BE88-79D1F74B56C0}" type="presParOf" srcId="{A1D2CB42-C55A-4F20-82AE-4A22CECBB78E}" destId="{EE2DE48D-C011-4933-AE93-22D2A244D92C}" srcOrd="0" destOrd="0" presId="urn:microsoft.com/office/officeart/2005/8/layout/hierarchy2"/>
    <dgm:cxn modelId="{364653E7-863D-473D-B594-1F7D36C6B2CA}" type="presParOf" srcId="{61BEB9DB-C5EE-4A77-86F9-2E34CAEE8AD9}" destId="{41186AAE-85BE-4316-924E-A80FCA335333}" srcOrd="3" destOrd="0" presId="urn:microsoft.com/office/officeart/2005/8/layout/hierarchy2"/>
    <dgm:cxn modelId="{7B3B4E23-1483-49B2-8620-593A4C523101}" type="presParOf" srcId="{41186AAE-85BE-4316-924E-A80FCA335333}" destId="{9ED2365B-2921-4F16-A85A-C232F8AB1DA7}" srcOrd="0" destOrd="0" presId="urn:microsoft.com/office/officeart/2005/8/layout/hierarchy2"/>
    <dgm:cxn modelId="{A8880060-E544-4FB3-9E79-C72F5107FBD7}" type="presParOf" srcId="{41186AAE-85BE-4316-924E-A80FCA335333}" destId="{DA82FCD7-7C90-4E48-908D-EB2F76F42E2F}" srcOrd="1" destOrd="0" presId="urn:microsoft.com/office/officeart/2005/8/layout/hierarchy2"/>
    <dgm:cxn modelId="{73307031-B343-438D-BB1B-5C0BFF0D71C2}" type="presParOf" srcId="{61BEB9DB-C5EE-4A77-86F9-2E34CAEE8AD9}" destId="{4FA82F0B-F433-4ECA-8A70-FDFE62CDF970}" srcOrd="4" destOrd="0" presId="urn:microsoft.com/office/officeart/2005/8/layout/hierarchy2"/>
    <dgm:cxn modelId="{11A73F08-06C0-4D0B-81CE-4F4625B797D5}" type="presParOf" srcId="{4FA82F0B-F433-4ECA-8A70-FDFE62CDF970}" destId="{8AC6CAC9-9756-4604-917A-4C69BF40D5D9}" srcOrd="0" destOrd="0" presId="urn:microsoft.com/office/officeart/2005/8/layout/hierarchy2"/>
    <dgm:cxn modelId="{6DB31E74-D1E7-4EBF-8EBC-BC7707137C61}" type="presParOf" srcId="{61BEB9DB-C5EE-4A77-86F9-2E34CAEE8AD9}" destId="{3E734C4A-7146-4E42-8840-425DFE6E8E9C}" srcOrd="5" destOrd="0" presId="urn:microsoft.com/office/officeart/2005/8/layout/hierarchy2"/>
    <dgm:cxn modelId="{1DE4E1CA-3A84-4FFB-AB53-AEA14CACC2F2}" type="presParOf" srcId="{3E734C4A-7146-4E42-8840-425DFE6E8E9C}" destId="{86C2E85C-066B-405B-A6E2-6303E6CEA970}" srcOrd="0" destOrd="0" presId="urn:microsoft.com/office/officeart/2005/8/layout/hierarchy2"/>
    <dgm:cxn modelId="{D21EB457-BDCF-416D-B42B-C245D4CC28BB}" type="presParOf" srcId="{3E734C4A-7146-4E42-8840-425DFE6E8E9C}" destId="{5C5CA53D-A92A-435D-84F6-5813134F410F}" srcOrd="1" destOrd="0" presId="urn:microsoft.com/office/officeart/2005/8/layout/hierarchy2"/>
  </dgm:cxnLst>
  <dgm:bg/>
  <dgm:whole/>
</dgm:dataModel>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62A3CF-09AE-4077-B956-799F557C3ABF}" type="datetimeFigureOut">
              <a:rPr lang="pt-BR" smtClean="0"/>
              <a:pPr/>
              <a:t>29/11/2009</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820974-81AC-4880-9EEA-72FB6CD0EC6F}" type="slidenum">
              <a:rPr lang="pt-BR" smtClean="0"/>
              <a:pPr/>
              <a:t>‹nº›</a:t>
            </a:fld>
            <a:endParaRPr lang="pt-B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1</a:t>
            </a:fld>
            <a:endParaRPr lang="pt-B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10</a:t>
            </a:fld>
            <a:endParaRPr lang="pt-B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11</a:t>
            </a:fld>
            <a:endParaRPr lang="pt-B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12</a:t>
            </a:fld>
            <a:endParaRPr lang="pt-B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DSA</a:t>
            </a:r>
            <a:r>
              <a:rPr lang="pt-BR" baseline="0" dirty="0" smtClean="0"/>
              <a:t> Digital </a:t>
            </a:r>
            <a:r>
              <a:rPr lang="pt-BR" baseline="0" dirty="0" err="1" smtClean="0"/>
              <a:t>Substraction</a:t>
            </a:r>
            <a:r>
              <a:rPr lang="pt-BR" baseline="0" dirty="0" smtClean="0"/>
              <a:t> </a:t>
            </a:r>
            <a:r>
              <a:rPr lang="pt-BR" baseline="0" dirty="0" err="1" smtClean="0"/>
              <a:t>Angiography</a:t>
            </a:r>
            <a:r>
              <a:rPr lang="pt-BR" baseline="0" dirty="0" smtClean="0"/>
              <a:t> </a:t>
            </a:r>
            <a:r>
              <a:rPr lang="pt-BR" baseline="0" dirty="0" err="1" smtClean="0"/>
              <a:t>was</a:t>
            </a:r>
            <a:r>
              <a:rPr lang="pt-BR" baseline="0" dirty="0" smtClean="0"/>
              <a:t> </a:t>
            </a:r>
            <a:r>
              <a:rPr lang="pt-BR" baseline="0" dirty="0" err="1" smtClean="0"/>
              <a:t>introduced</a:t>
            </a:r>
            <a:r>
              <a:rPr lang="pt-BR" baseline="0" dirty="0" smtClean="0"/>
              <a:t> in </a:t>
            </a:r>
            <a:r>
              <a:rPr lang="pt-BR" baseline="0" dirty="0" err="1" smtClean="0"/>
              <a:t>the</a:t>
            </a:r>
            <a:r>
              <a:rPr lang="pt-BR" baseline="0" dirty="0" smtClean="0"/>
              <a:t> </a:t>
            </a:r>
            <a:r>
              <a:rPr lang="pt-BR" baseline="0" dirty="0" err="1" smtClean="0"/>
              <a:t>early</a:t>
            </a:r>
            <a:r>
              <a:rPr lang="pt-BR" baseline="0" dirty="0" smtClean="0"/>
              <a:t> 1980s. In </a:t>
            </a:r>
            <a:r>
              <a:rPr lang="pt-BR" baseline="0" dirty="0" err="1" smtClean="0"/>
              <a:t>this</a:t>
            </a:r>
            <a:r>
              <a:rPr lang="pt-BR" baseline="0" dirty="0" smtClean="0"/>
              <a:t> </a:t>
            </a:r>
            <a:r>
              <a:rPr lang="pt-BR" baseline="0" dirty="0" err="1" smtClean="0"/>
              <a:t>technique</a:t>
            </a:r>
            <a:r>
              <a:rPr lang="pt-BR" baseline="0" dirty="0" smtClean="0"/>
              <a:t>, na </a:t>
            </a:r>
            <a:r>
              <a:rPr lang="pt-BR" baseline="0" dirty="0" err="1" smtClean="0"/>
              <a:t>X-ray</a:t>
            </a:r>
            <a:r>
              <a:rPr lang="pt-BR" baseline="0" dirty="0" smtClean="0"/>
              <a:t> </a:t>
            </a:r>
            <a:r>
              <a:rPr lang="pt-BR" baseline="0" dirty="0" err="1" smtClean="0"/>
              <a:t>image</a:t>
            </a:r>
            <a:r>
              <a:rPr lang="pt-BR" baseline="0" dirty="0" smtClean="0"/>
              <a:t> is </a:t>
            </a:r>
            <a:r>
              <a:rPr lang="pt-BR" baseline="0" dirty="0" err="1" smtClean="0"/>
              <a:t>obtained</a:t>
            </a:r>
            <a:r>
              <a:rPr lang="pt-BR" baseline="0" dirty="0" smtClean="0"/>
              <a:t> </a:t>
            </a:r>
            <a:r>
              <a:rPr lang="pt-BR" baseline="0" dirty="0" err="1" smtClean="0"/>
              <a:t>before</a:t>
            </a:r>
            <a:r>
              <a:rPr lang="pt-BR" baseline="0" dirty="0" smtClean="0"/>
              <a:t> </a:t>
            </a:r>
            <a:r>
              <a:rPr lang="pt-BR" baseline="0" dirty="0" err="1" smtClean="0"/>
              <a:t>the</a:t>
            </a:r>
            <a:r>
              <a:rPr lang="pt-BR" baseline="0" dirty="0" smtClean="0"/>
              <a:t> </a:t>
            </a:r>
            <a:r>
              <a:rPr lang="pt-BR" baseline="0" dirty="0" err="1" smtClean="0"/>
              <a:t>contrast</a:t>
            </a:r>
            <a:r>
              <a:rPr lang="pt-BR" baseline="0" dirty="0" smtClean="0"/>
              <a:t> </a:t>
            </a:r>
            <a:r>
              <a:rPr lang="pt-BR" baseline="0" dirty="0" err="1" smtClean="0"/>
              <a:t>agent</a:t>
            </a:r>
            <a:r>
              <a:rPr lang="pt-BR" baseline="0" dirty="0" smtClean="0"/>
              <a:t> is </a:t>
            </a:r>
            <a:r>
              <a:rPr lang="pt-BR" baseline="0" dirty="0" err="1" smtClean="0"/>
              <a:t>injected</a:t>
            </a:r>
            <a:r>
              <a:rPr lang="pt-BR" baseline="0" dirty="0" smtClean="0"/>
              <a:t>. </a:t>
            </a:r>
            <a:r>
              <a:rPr lang="pt-BR" baseline="0" dirty="0" err="1" smtClean="0"/>
              <a:t>After</a:t>
            </a:r>
            <a:r>
              <a:rPr lang="pt-BR" baseline="0" dirty="0" smtClean="0"/>
              <a:t> </a:t>
            </a:r>
            <a:r>
              <a:rPr lang="pt-BR" baseline="0" dirty="0" err="1" smtClean="0"/>
              <a:t>injecting</a:t>
            </a:r>
            <a:r>
              <a:rPr lang="pt-BR" baseline="0" dirty="0" smtClean="0"/>
              <a:t> </a:t>
            </a:r>
            <a:r>
              <a:rPr lang="pt-BR" baseline="0" dirty="0" err="1" smtClean="0"/>
              <a:t>the</a:t>
            </a:r>
            <a:r>
              <a:rPr lang="pt-BR" baseline="0" dirty="0" smtClean="0"/>
              <a:t> </a:t>
            </a:r>
            <a:r>
              <a:rPr lang="pt-BR" baseline="0" dirty="0" err="1" smtClean="0"/>
              <a:t>contrast</a:t>
            </a:r>
            <a:r>
              <a:rPr lang="pt-BR" baseline="0" dirty="0" smtClean="0"/>
              <a:t> </a:t>
            </a:r>
            <a:r>
              <a:rPr lang="pt-BR" baseline="0" dirty="0" err="1" smtClean="0"/>
              <a:t>agent</a:t>
            </a:r>
            <a:r>
              <a:rPr lang="pt-BR" baseline="0" dirty="0" smtClean="0"/>
              <a:t>, </a:t>
            </a:r>
            <a:r>
              <a:rPr lang="pt-BR" baseline="0" dirty="0" err="1" smtClean="0"/>
              <a:t>the</a:t>
            </a:r>
            <a:r>
              <a:rPr lang="pt-BR" baseline="0" dirty="0" smtClean="0"/>
              <a:t> </a:t>
            </a:r>
            <a:r>
              <a:rPr lang="pt-BR" baseline="0" dirty="0" err="1" smtClean="0"/>
              <a:t>radiologist</a:t>
            </a:r>
            <a:r>
              <a:rPr lang="pt-BR" baseline="0" dirty="0" smtClean="0"/>
              <a:t> </a:t>
            </a:r>
            <a:r>
              <a:rPr lang="pt-BR" baseline="0" dirty="0" err="1" smtClean="0"/>
              <a:t>obtain</a:t>
            </a:r>
            <a:r>
              <a:rPr lang="pt-BR" baseline="0" dirty="0" smtClean="0"/>
              <a:t> </a:t>
            </a:r>
            <a:r>
              <a:rPr lang="pt-BR" baseline="0" dirty="0" err="1" smtClean="0"/>
              <a:t>another</a:t>
            </a:r>
            <a:r>
              <a:rPr lang="pt-BR" baseline="0" dirty="0" smtClean="0"/>
              <a:t> </a:t>
            </a:r>
            <a:r>
              <a:rPr lang="pt-BR" baseline="0" dirty="0" err="1" smtClean="0"/>
              <a:t>X-ray</a:t>
            </a:r>
            <a:r>
              <a:rPr lang="pt-BR" baseline="0" dirty="0" smtClean="0"/>
              <a:t> </a:t>
            </a:r>
            <a:r>
              <a:rPr lang="pt-BR" baseline="0" dirty="0" err="1" smtClean="0"/>
              <a:t>image</a:t>
            </a:r>
            <a:r>
              <a:rPr lang="pt-BR" baseline="0" dirty="0" smtClean="0"/>
              <a:t> </a:t>
            </a:r>
            <a:r>
              <a:rPr lang="pt-BR" baseline="0" dirty="0" err="1" smtClean="0"/>
              <a:t>that</a:t>
            </a:r>
            <a:r>
              <a:rPr lang="pt-BR" baseline="0" dirty="0" smtClean="0"/>
              <a:t> </a:t>
            </a:r>
            <a:r>
              <a:rPr lang="pt-BR" baseline="0" dirty="0" err="1" smtClean="0"/>
              <a:t>highlights</a:t>
            </a:r>
            <a:r>
              <a:rPr lang="pt-BR" baseline="0" dirty="0" smtClean="0"/>
              <a:t> </a:t>
            </a:r>
            <a:r>
              <a:rPr lang="pt-BR" baseline="0" dirty="0" err="1" smtClean="0"/>
              <a:t>blood</a:t>
            </a:r>
            <a:r>
              <a:rPr lang="pt-BR" baseline="0" dirty="0" smtClean="0"/>
              <a:t> </a:t>
            </a:r>
            <a:r>
              <a:rPr lang="pt-BR" baseline="0" dirty="0" err="1" smtClean="0"/>
              <a:t>flow</a:t>
            </a:r>
            <a:r>
              <a:rPr lang="pt-BR" baseline="0" dirty="0" smtClean="0"/>
              <a:t>. </a:t>
            </a:r>
            <a:r>
              <a:rPr lang="pt-BR" baseline="0" dirty="0" err="1" smtClean="0"/>
              <a:t>The</a:t>
            </a:r>
            <a:r>
              <a:rPr lang="pt-BR" baseline="0" dirty="0" smtClean="0"/>
              <a:t> 2 </a:t>
            </a:r>
            <a:r>
              <a:rPr lang="pt-BR" baseline="0" dirty="0" err="1" smtClean="0"/>
              <a:t>images</a:t>
            </a:r>
            <a:r>
              <a:rPr lang="pt-BR" baseline="0" dirty="0" smtClean="0"/>
              <a:t> are </a:t>
            </a:r>
            <a:r>
              <a:rPr lang="pt-BR" baseline="0" dirty="0" err="1" smtClean="0"/>
              <a:t>superimposed</a:t>
            </a:r>
            <a:r>
              <a:rPr lang="pt-BR" baseline="0" dirty="0" smtClean="0"/>
              <a:t> </a:t>
            </a:r>
            <a:r>
              <a:rPr lang="pt-BR" baseline="0" dirty="0" err="1" smtClean="0"/>
              <a:t>by</a:t>
            </a:r>
            <a:r>
              <a:rPr lang="pt-BR" baseline="0" dirty="0" smtClean="0"/>
              <a:t> </a:t>
            </a:r>
            <a:r>
              <a:rPr lang="pt-BR" baseline="0" dirty="0" err="1" smtClean="0"/>
              <a:t>the</a:t>
            </a:r>
            <a:r>
              <a:rPr lang="pt-BR" baseline="0" dirty="0" smtClean="0"/>
              <a:t> </a:t>
            </a:r>
            <a:r>
              <a:rPr lang="pt-BR" baseline="0" dirty="0" err="1" smtClean="0"/>
              <a:t>computer</a:t>
            </a:r>
            <a:r>
              <a:rPr lang="pt-BR" baseline="0" dirty="0" smtClean="0"/>
              <a:t>, </a:t>
            </a:r>
            <a:r>
              <a:rPr lang="pt-BR" baseline="0" dirty="0" err="1" smtClean="0"/>
              <a:t>which</a:t>
            </a:r>
            <a:r>
              <a:rPr lang="pt-BR" baseline="0" dirty="0" smtClean="0"/>
              <a:t> </a:t>
            </a:r>
            <a:r>
              <a:rPr lang="pt-BR" baseline="0" dirty="0" err="1" smtClean="0"/>
              <a:t>then</a:t>
            </a:r>
            <a:r>
              <a:rPr lang="pt-BR" baseline="0" dirty="0" smtClean="0"/>
              <a:t> </a:t>
            </a:r>
            <a:r>
              <a:rPr lang="pt-BR" baseline="0" dirty="0" err="1" smtClean="0"/>
              <a:t>substracts</a:t>
            </a:r>
            <a:r>
              <a:rPr lang="pt-BR" baseline="0" dirty="0" smtClean="0"/>
              <a:t> </a:t>
            </a:r>
            <a:r>
              <a:rPr lang="pt-BR" baseline="0" dirty="0" err="1" smtClean="0"/>
              <a:t>the</a:t>
            </a:r>
            <a:r>
              <a:rPr lang="pt-BR" baseline="0" dirty="0" smtClean="0"/>
              <a:t> 1st imagem </a:t>
            </a:r>
            <a:r>
              <a:rPr lang="pt-BR" baseline="0" dirty="0" err="1" smtClean="0"/>
              <a:t>from</a:t>
            </a:r>
            <a:r>
              <a:rPr lang="pt-BR" baseline="0" dirty="0" smtClean="0"/>
              <a:t> </a:t>
            </a:r>
            <a:r>
              <a:rPr lang="pt-BR" baseline="0" dirty="0" err="1" smtClean="0"/>
              <a:t>the</a:t>
            </a:r>
            <a:r>
              <a:rPr lang="pt-BR" baseline="0" dirty="0" smtClean="0"/>
              <a:t> 2nd, </a:t>
            </a:r>
            <a:r>
              <a:rPr lang="pt-BR" baseline="0" dirty="0" err="1" smtClean="0"/>
              <a:t>leaving</a:t>
            </a:r>
            <a:r>
              <a:rPr lang="pt-BR" baseline="0" dirty="0" smtClean="0"/>
              <a:t> </a:t>
            </a:r>
            <a:r>
              <a:rPr lang="pt-BR" baseline="0" dirty="0" err="1" smtClean="0"/>
              <a:t>only</a:t>
            </a:r>
            <a:r>
              <a:rPr lang="pt-BR" baseline="0" dirty="0" smtClean="0"/>
              <a:t> </a:t>
            </a:r>
            <a:r>
              <a:rPr lang="pt-BR" baseline="0" dirty="0" err="1" smtClean="0"/>
              <a:t>the</a:t>
            </a:r>
            <a:r>
              <a:rPr lang="pt-BR" baseline="0" dirty="0" smtClean="0"/>
              <a:t> </a:t>
            </a:r>
            <a:r>
              <a:rPr lang="pt-BR" baseline="0" dirty="0" err="1" smtClean="0"/>
              <a:t>changed</a:t>
            </a:r>
            <a:r>
              <a:rPr lang="pt-BR" baseline="0" dirty="0" smtClean="0"/>
              <a:t> </a:t>
            </a:r>
            <a:r>
              <a:rPr lang="pt-BR" baseline="0" dirty="0" err="1" smtClean="0"/>
              <a:t>portions</a:t>
            </a:r>
            <a:r>
              <a:rPr lang="pt-BR" baseline="0" dirty="0" smtClean="0"/>
              <a:t>.</a:t>
            </a:r>
            <a:endParaRPr lang="pt-B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13</a:t>
            </a:fld>
            <a:endParaRPr lang="pt-B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4294967295"/>
          </p:nvPr>
        </p:nvSpPr>
        <p:spPr bwMode="auto">
          <a:xfrm>
            <a:off x="3884688" y="8685210"/>
            <a:ext cx="2971567" cy="457276"/>
          </a:xfrm>
          <a:prstGeom prst="rect">
            <a:avLst/>
          </a:prstGeom>
          <a:noFill/>
          <a:ln>
            <a:miter lim="800000"/>
            <a:headEnd/>
            <a:tailEnd/>
          </a:ln>
        </p:spPr>
        <p:txBody>
          <a:bodyPr/>
          <a:lstStyle/>
          <a:p>
            <a:fld id="{071941EB-4CF2-4DDC-AA98-1F025FFD7DFB}" type="slidenum">
              <a:rPr lang="en-US"/>
              <a:pPr/>
              <a:t>14</a:t>
            </a:fld>
            <a:endParaRPr lang="en-US"/>
          </a:p>
        </p:txBody>
      </p:sp>
      <p:sp>
        <p:nvSpPr>
          <p:cNvPr id="179203"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179204" name="Rectangle 3"/>
          <p:cNvSpPr>
            <a:spLocks noGrp="1" noChangeArrowheads="1"/>
          </p:cNvSpPr>
          <p:nvPr>
            <p:ph type="body" idx="1"/>
          </p:nvPr>
        </p:nvSpPr>
        <p:spPr bwMode="auto">
          <a:xfrm>
            <a:off x="686150" y="4344120"/>
            <a:ext cx="5485702" cy="4113967"/>
          </a:xfrm>
          <a:prstGeom prst="rect">
            <a:avLst/>
          </a:prstGeom>
          <a:noFill/>
          <a:ln>
            <a:miter lim="800000"/>
            <a:headEnd/>
            <a:tailEnd/>
          </a:ln>
        </p:spPr>
        <p:txBody>
          <a:bodyPr/>
          <a:lstStyle/>
          <a:p>
            <a:r>
              <a:rPr lang="pt-BR" dirty="0" smtClean="0"/>
              <a:t>DSA</a:t>
            </a:r>
            <a:r>
              <a:rPr lang="pt-BR" baseline="0" dirty="0" smtClean="0"/>
              <a:t> Digital </a:t>
            </a:r>
            <a:r>
              <a:rPr lang="pt-BR" baseline="0" dirty="0" err="1" smtClean="0"/>
              <a:t>Substraction</a:t>
            </a:r>
            <a:r>
              <a:rPr lang="pt-BR" baseline="0" dirty="0" smtClean="0"/>
              <a:t> </a:t>
            </a:r>
            <a:r>
              <a:rPr lang="pt-BR" baseline="0" dirty="0" err="1" smtClean="0"/>
              <a:t>Angiography</a:t>
            </a:r>
            <a:r>
              <a:rPr lang="pt-BR" baseline="0" dirty="0" smtClean="0"/>
              <a:t> </a:t>
            </a:r>
            <a:r>
              <a:rPr lang="pt-BR" baseline="0" dirty="0" err="1" smtClean="0"/>
              <a:t>was</a:t>
            </a:r>
            <a:r>
              <a:rPr lang="pt-BR" baseline="0" dirty="0" smtClean="0"/>
              <a:t> </a:t>
            </a:r>
            <a:r>
              <a:rPr lang="pt-BR" baseline="0" dirty="0" err="1" smtClean="0"/>
              <a:t>introduced</a:t>
            </a:r>
            <a:r>
              <a:rPr lang="pt-BR" baseline="0" dirty="0" smtClean="0"/>
              <a:t> in </a:t>
            </a:r>
            <a:r>
              <a:rPr lang="pt-BR" baseline="0" dirty="0" err="1" smtClean="0"/>
              <a:t>the</a:t>
            </a:r>
            <a:r>
              <a:rPr lang="pt-BR" baseline="0" dirty="0" smtClean="0"/>
              <a:t> </a:t>
            </a:r>
            <a:r>
              <a:rPr lang="pt-BR" baseline="0" dirty="0" err="1" smtClean="0"/>
              <a:t>early</a:t>
            </a:r>
            <a:r>
              <a:rPr lang="pt-BR" baseline="0" dirty="0" smtClean="0"/>
              <a:t> 1980s. In </a:t>
            </a:r>
            <a:r>
              <a:rPr lang="pt-BR" baseline="0" dirty="0" err="1" smtClean="0"/>
              <a:t>this</a:t>
            </a:r>
            <a:r>
              <a:rPr lang="pt-BR" baseline="0" dirty="0" smtClean="0"/>
              <a:t> </a:t>
            </a:r>
            <a:r>
              <a:rPr lang="pt-BR" baseline="0" dirty="0" err="1" smtClean="0"/>
              <a:t>technique</a:t>
            </a:r>
            <a:r>
              <a:rPr lang="pt-BR" baseline="0" dirty="0" smtClean="0"/>
              <a:t>, na </a:t>
            </a:r>
            <a:r>
              <a:rPr lang="pt-BR" baseline="0" dirty="0" err="1" smtClean="0"/>
              <a:t>X-ray</a:t>
            </a:r>
            <a:r>
              <a:rPr lang="pt-BR" baseline="0" dirty="0" smtClean="0"/>
              <a:t> </a:t>
            </a:r>
            <a:r>
              <a:rPr lang="pt-BR" baseline="0" dirty="0" err="1" smtClean="0"/>
              <a:t>image</a:t>
            </a:r>
            <a:r>
              <a:rPr lang="pt-BR" baseline="0" dirty="0" smtClean="0"/>
              <a:t> is </a:t>
            </a:r>
            <a:r>
              <a:rPr lang="pt-BR" baseline="0" dirty="0" err="1" smtClean="0"/>
              <a:t>obtained</a:t>
            </a:r>
            <a:r>
              <a:rPr lang="pt-BR" baseline="0" dirty="0" smtClean="0"/>
              <a:t> </a:t>
            </a:r>
            <a:r>
              <a:rPr lang="pt-BR" baseline="0" dirty="0" err="1" smtClean="0"/>
              <a:t>before</a:t>
            </a:r>
            <a:r>
              <a:rPr lang="pt-BR" baseline="0" dirty="0" smtClean="0"/>
              <a:t> </a:t>
            </a:r>
            <a:r>
              <a:rPr lang="pt-BR" baseline="0" dirty="0" err="1" smtClean="0"/>
              <a:t>the</a:t>
            </a:r>
            <a:r>
              <a:rPr lang="pt-BR" baseline="0" dirty="0" smtClean="0"/>
              <a:t> </a:t>
            </a:r>
            <a:r>
              <a:rPr lang="pt-BR" baseline="0" dirty="0" err="1" smtClean="0"/>
              <a:t>contrast</a:t>
            </a:r>
            <a:r>
              <a:rPr lang="pt-BR" baseline="0" dirty="0" smtClean="0"/>
              <a:t> </a:t>
            </a:r>
            <a:r>
              <a:rPr lang="pt-BR" baseline="0" dirty="0" err="1" smtClean="0"/>
              <a:t>agent</a:t>
            </a:r>
            <a:r>
              <a:rPr lang="pt-BR" baseline="0" dirty="0" smtClean="0"/>
              <a:t> is </a:t>
            </a:r>
            <a:r>
              <a:rPr lang="pt-BR" baseline="0" dirty="0" err="1" smtClean="0"/>
              <a:t>injected</a:t>
            </a:r>
            <a:r>
              <a:rPr lang="pt-BR" baseline="0" dirty="0" smtClean="0"/>
              <a:t>. </a:t>
            </a:r>
            <a:r>
              <a:rPr lang="pt-BR" baseline="0" dirty="0" err="1" smtClean="0"/>
              <a:t>After</a:t>
            </a:r>
            <a:r>
              <a:rPr lang="pt-BR" baseline="0" dirty="0" smtClean="0"/>
              <a:t> </a:t>
            </a:r>
            <a:r>
              <a:rPr lang="pt-BR" baseline="0" dirty="0" err="1" smtClean="0"/>
              <a:t>injecting</a:t>
            </a:r>
            <a:r>
              <a:rPr lang="pt-BR" baseline="0" dirty="0" smtClean="0"/>
              <a:t> </a:t>
            </a:r>
            <a:r>
              <a:rPr lang="pt-BR" baseline="0" dirty="0" err="1" smtClean="0"/>
              <a:t>the</a:t>
            </a:r>
            <a:r>
              <a:rPr lang="pt-BR" baseline="0" dirty="0" smtClean="0"/>
              <a:t> </a:t>
            </a:r>
            <a:r>
              <a:rPr lang="pt-BR" baseline="0" dirty="0" err="1" smtClean="0"/>
              <a:t>contrast</a:t>
            </a:r>
            <a:r>
              <a:rPr lang="pt-BR" baseline="0" dirty="0" smtClean="0"/>
              <a:t> </a:t>
            </a:r>
            <a:r>
              <a:rPr lang="pt-BR" baseline="0" dirty="0" err="1" smtClean="0"/>
              <a:t>agent</a:t>
            </a:r>
            <a:r>
              <a:rPr lang="pt-BR" baseline="0" dirty="0" smtClean="0"/>
              <a:t>, </a:t>
            </a:r>
            <a:r>
              <a:rPr lang="pt-BR" baseline="0" dirty="0" err="1" smtClean="0"/>
              <a:t>the</a:t>
            </a:r>
            <a:r>
              <a:rPr lang="pt-BR" baseline="0" dirty="0" smtClean="0"/>
              <a:t> </a:t>
            </a:r>
            <a:r>
              <a:rPr lang="pt-BR" baseline="0" dirty="0" err="1" smtClean="0"/>
              <a:t>radiologist</a:t>
            </a:r>
            <a:r>
              <a:rPr lang="pt-BR" baseline="0" dirty="0" smtClean="0"/>
              <a:t> </a:t>
            </a:r>
            <a:r>
              <a:rPr lang="pt-BR" baseline="0" dirty="0" err="1" smtClean="0"/>
              <a:t>obtain</a:t>
            </a:r>
            <a:r>
              <a:rPr lang="pt-BR" baseline="0" dirty="0" smtClean="0"/>
              <a:t> </a:t>
            </a:r>
            <a:r>
              <a:rPr lang="pt-BR" baseline="0" dirty="0" err="1" smtClean="0"/>
              <a:t>another</a:t>
            </a:r>
            <a:r>
              <a:rPr lang="pt-BR" baseline="0" dirty="0" smtClean="0"/>
              <a:t> </a:t>
            </a:r>
            <a:r>
              <a:rPr lang="pt-BR" baseline="0" dirty="0" err="1" smtClean="0"/>
              <a:t>X-ray</a:t>
            </a:r>
            <a:r>
              <a:rPr lang="pt-BR" baseline="0" dirty="0" smtClean="0"/>
              <a:t> </a:t>
            </a:r>
            <a:r>
              <a:rPr lang="pt-BR" baseline="0" dirty="0" err="1" smtClean="0"/>
              <a:t>image</a:t>
            </a:r>
            <a:r>
              <a:rPr lang="pt-BR" baseline="0" dirty="0" smtClean="0"/>
              <a:t> </a:t>
            </a:r>
            <a:r>
              <a:rPr lang="pt-BR" baseline="0" dirty="0" err="1" smtClean="0"/>
              <a:t>that</a:t>
            </a:r>
            <a:r>
              <a:rPr lang="pt-BR" baseline="0" dirty="0" smtClean="0"/>
              <a:t> </a:t>
            </a:r>
            <a:r>
              <a:rPr lang="pt-BR" baseline="0" dirty="0" err="1" smtClean="0"/>
              <a:t>highlights</a:t>
            </a:r>
            <a:r>
              <a:rPr lang="pt-BR" baseline="0" dirty="0" smtClean="0"/>
              <a:t> </a:t>
            </a:r>
            <a:r>
              <a:rPr lang="pt-BR" baseline="0" dirty="0" err="1" smtClean="0"/>
              <a:t>blood</a:t>
            </a:r>
            <a:r>
              <a:rPr lang="pt-BR" baseline="0" dirty="0" smtClean="0"/>
              <a:t> </a:t>
            </a:r>
            <a:r>
              <a:rPr lang="pt-BR" baseline="0" dirty="0" err="1" smtClean="0"/>
              <a:t>flow</a:t>
            </a:r>
            <a:r>
              <a:rPr lang="pt-BR" baseline="0" dirty="0" smtClean="0"/>
              <a:t>. </a:t>
            </a:r>
            <a:r>
              <a:rPr lang="pt-BR" baseline="0" dirty="0" err="1" smtClean="0"/>
              <a:t>The</a:t>
            </a:r>
            <a:r>
              <a:rPr lang="pt-BR" baseline="0" dirty="0" smtClean="0"/>
              <a:t> 2 </a:t>
            </a:r>
            <a:r>
              <a:rPr lang="pt-BR" baseline="0" dirty="0" err="1" smtClean="0"/>
              <a:t>images</a:t>
            </a:r>
            <a:r>
              <a:rPr lang="pt-BR" baseline="0" dirty="0" smtClean="0"/>
              <a:t> are </a:t>
            </a:r>
            <a:r>
              <a:rPr lang="pt-BR" baseline="0" dirty="0" err="1" smtClean="0"/>
              <a:t>superimposed</a:t>
            </a:r>
            <a:r>
              <a:rPr lang="pt-BR" baseline="0" dirty="0" smtClean="0"/>
              <a:t> </a:t>
            </a:r>
            <a:r>
              <a:rPr lang="pt-BR" baseline="0" dirty="0" err="1" smtClean="0"/>
              <a:t>by</a:t>
            </a:r>
            <a:r>
              <a:rPr lang="pt-BR" baseline="0" dirty="0" smtClean="0"/>
              <a:t> </a:t>
            </a:r>
            <a:r>
              <a:rPr lang="pt-BR" baseline="0" dirty="0" err="1" smtClean="0"/>
              <a:t>the</a:t>
            </a:r>
            <a:r>
              <a:rPr lang="pt-BR" baseline="0" dirty="0" smtClean="0"/>
              <a:t> </a:t>
            </a:r>
            <a:r>
              <a:rPr lang="pt-BR" baseline="0" dirty="0" err="1" smtClean="0"/>
              <a:t>computer</a:t>
            </a:r>
            <a:r>
              <a:rPr lang="pt-BR" baseline="0" dirty="0" smtClean="0"/>
              <a:t>, </a:t>
            </a:r>
            <a:r>
              <a:rPr lang="pt-BR" baseline="0" dirty="0" err="1" smtClean="0"/>
              <a:t>which</a:t>
            </a:r>
            <a:r>
              <a:rPr lang="pt-BR" baseline="0" dirty="0" smtClean="0"/>
              <a:t> </a:t>
            </a:r>
            <a:r>
              <a:rPr lang="pt-BR" baseline="0" dirty="0" err="1" smtClean="0"/>
              <a:t>then</a:t>
            </a:r>
            <a:r>
              <a:rPr lang="pt-BR" baseline="0" dirty="0" smtClean="0"/>
              <a:t> </a:t>
            </a:r>
            <a:r>
              <a:rPr lang="pt-BR" baseline="0" dirty="0" err="1" smtClean="0"/>
              <a:t>substracts</a:t>
            </a:r>
            <a:r>
              <a:rPr lang="pt-BR" baseline="0" dirty="0" smtClean="0"/>
              <a:t> </a:t>
            </a:r>
            <a:r>
              <a:rPr lang="pt-BR" baseline="0" dirty="0" err="1" smtClean="0"/>
              <a:t>the</a:t>
            </a:r>
            <a:r>
              <a:rPr lang="pt-BR" baseline="0" dirty="0" smtClean="0"/>
              <a:t> 1st imagem </a:t>
            </a:r>
            <a:r>
              <a:rPr lang="pt-BR" baseline="0" dirty="0" err="1" smtClean="0"/>
              <a:t>from</a:t>
            </a:r>
            <a:r>
              <a:rPr lang="pt-BR" baseline="0" dirty="0" smtClean="0"/>
              <a:t> </a:t>
            </a:r>
            <a:r>
              <a:rPr lang="pt-BR" baseline="0" dirty="0" err="1" smtClean="0"/>
              <a:t>the</a:t>
            </a:r>
            <a:r>
              <a:rPr lang="pt-BR" baseline="0" dirty="0" smtClean="0"/>
              <a:t> 2nd, </a:t>
            </a:r>
            <a:r>
              <a:rPr lang="pt-BR" baseline="0" dirty="0" err="1" smtClean="0"/>
              <a:t>leaving</a:t>
            </a:r>
            <a:r>
              <a:rPr lang="pt-BR" baseline="0" dirty="0" smtClean="0"/>
              <a:t> </a:t>
            </a:r>
            <a:r>
              <a:rPr lang="pt-BR" baseline="0" dirty="0" err="1" smtClean="0"/>
              <a:t>only</a:t>
            </a:r>
            <a:r>
              <a:rPr lang="pt-BR" baseline="0" dirty="0" smtClean="0"/>
              <a:t> </a:t>
            </a:r>
            <a:r>
              <a:rPr lang="pt-BR" baseline="0" dirty="0" err="1" smtClean="0"/>
              <a:t>the</a:t>
            </a:r>
            <a:r>
              <a:rPr lang="pt-BR" baseline="0" dirty="0" smtClean="0"/>
              <a:t> </a:t>
            </a:r>
            <a:r>
              <a:rPr lang="pt-BR" baseline="0" dirty="0" err="1" smtClean="0"/>
              <a:t>changed</a:t>
            </a:r>
            <a:r>
              <a:rPr lang="pt-BR" baseline="0" dirty="0" smtClean="0"/>
              <a:t> </a:t>
            </a:r>
            <a:r>
              <a:rPr lang="pt-BR" baseline="0" dirty="0" err="1" smtClean="0"/>
              <a:t>portions</a:t>
            </a:r>
            <a:r>
              <a:rPr lang="pt-BR" baseline="0" dirty="0" smtClean="0"/>
              <a:t>.</a:t>
            </a:r>
            <a:endParaRPr lang="pt-BR"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4294967295"/>
          </p:nvPr>
        </p:nvSpPr>
        <p:spPr bwMode="auto">
          <a:xfrm>
            <a:off x="3884688" y="8685210"/>
            <a:ext cx="2971567" cy="457276"/>
          </a:xfrm>
          <a:prstGeom prst="rect">
            <a:avLst/>
          </a:prstGeom>
          <a:noFill/>
          <a:ln>
            <a:miter lim="800000"/>
            <a:headEnd/>
            <a:tailEnd/>
          </a:ln>
        </p:spPr>
        <p:txBody>
          <a:bodyPr/>
          <a:lstStyle/>
          <a:p>
            <a:fld id="{7EA9DF33-B4E7-4F9A-87FE-4BB9361E63B9}" type="slidenum">
              <a:rPr lang="en-US"/>
              <a:pPr/>
              <a:t>15</a:t>
            </a:fld>
            <a:endParaRPr lang="en-US"/>
          </a:p>
        </p:txBody>
      </p:sp>
      <p:sp>
        <p:nvSpPr>
          <p:cNvPr id="180227"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180228" name="Rectangle 3"/>
          <p:cNvSpPr>
            <a:spLocks noGrp="1" noChangeArrowheads="1"/>
          </p:cNvSpPr>
          <p:nvPr>
            <p:ph type="body" idx="1"/>
          </p:nvPr>
        </p:nvSpPr>
        <p:spPr bwMode="auto">
          <a:xfrm>
            <a:off x="686150" y="4344120"/>
            <a:ext cx="5485702" cy="4113967"/>
          </a:xfrm>
          <a:prstGeom prst="rect">
            <a:avLst/>
          </a:prstGeom>
          <a:noFill/>
          <a:ln>
            <a:miter lim="800000"/>
            <a:headEnd/>
            <a:tailEnd/>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baseline="0" dirty="0" err="1" smtClean="0"/>
              <a:t>After</a:t>
            </a:r>
            <a:r>
              <a:rPr lang="pt-BR" baseline="0" dirty="0" smtClean="0"/>
              <a:t> </a:t>
            </a:r>
            <a:r>
              <a:rPr lang="pt-BR" baseline="0" dirty="0" err="1" smtClean="0"/>
              <a:t>injecting</a:t>
            </a:r>
            <a:r>
              <a:rPr lang="pt-BR" baseline="0" dirty="0" smtClean="0"/>
              <a:t> </a:t>
            </a:r>
            <a:r>
              <a:rPr lang="pt-BR" baseline="0" dirty="0" err="1" smtClean="0"/>
              <a:t>the</a:t>
            </a:r>
            <a:r>
              <a:rPr lang="pt-BR" baseline="0" dirty="0" smtClean="0"/>
              <a:t> </a:t>
            </a:r>
            <a:r>
              <a:rPr lang="pt-BR" baseline="0" dirty="0" err="1" smtClean="0"/>
              <a:t>contrast</a:t>
            </a:r>
            <a:r>
              <a:rPr lang="pt-BR" baseline="0" dirty="0" smtClean="0"/>
              <a:t> </a:t>
            </a:r>
            <a:r>
              <a:rPr lang="pt-BR" baseline="0" dirty="0" err="1" smtClean="0"/>
              <a:t>agent</a:t>
            </a:r>
            <a:r>
              <a:rPr lang="pt-BR" baseline="0" dirty="0" smtClean="0"/>
              <a:t>, </a:t>
            </a:r>
            <a:r>
              <a:rPr lang="pt-BR" baseline="0" dirty="0" err="1" smtClean="0"/>
              <a:t>the</a:t>
            </a:r>
            <a:r>
              <a:rPr lang="pt-BR" baseline="0" dirty="0" smtClean="0"/>
              <a:t> </a:t>
            </a:r>
            <a:r>
              <a:rPr lang="pt-BR" baseline="0" dirty="0" err="1" smtClean="0"/>
              <a:t>radiologist</a:t>
            </a:r>
            <a:r>
              <a:rPr lang="pt-BR" baseline="0" dirty="0" smtClean="0"/>
              <a:t> </a:t>
            </a:r>
            <a:r>
              <a:rPr lang="pt-BR" baseline="0" dirty="0" err="1" smtClean="0"/>
              <a:t>obtain</a:t>
            </a:r>
            <a:r>
              <a:rPr lang="pt-BR" baseline="0" dirty="0" smtClean="0"/>
              <a:t> </a:t>
            </a:r>
            <a:r>
              <a:rPr lang="pt-BR" baseline="0" dirty="0" err="1" smtClean="0"/>
              <a:t>another</a:t>
            </a:r>
            <a:r>
              <a:rPr lang="pt-BR" baseline="0" dirty="0" smtClean="0"/>
              <a:t> </a:t>
            </a:r>
            <a:r>
              <a:rPr lang="pt-BR" baseline="0" dirty="0" err="1" smtClean="0"/>
              <a:t>X-ray</a:t>
            </a:r>
            <a:r>
              <a:rPr lang="pt-BR" baseline="0" dirty="0" smtClean="0"/>
              <a:t> </a:t>
            </a:r>
            <a:r>
              <a:rPr lang="pt-BR" baseline="0" dirty="0" err="1" smtClean="0"/>
              <a:t>image</a:t>
            </a:r>
            <a:r>
              <a:rPr lang="pt-BR" baseline="0" dirty="0" smtClean="0"/>
              <a:t> </a:t>
            </a:r>
            <a:r>
              <a:rPr lang="pt-BR" baseline="0" dirty="0" err="1" smtClean="0"/>
              <a:t>that</a:t>
            </a:r>
            <a:r>
              <a:rPr lang="pt-BR" baseline="0" dirty="0" smtClean="0"/>
              <a:t> </a:t>
            </a:r>
            <a:r>
              <a:rPr lang="pt-BR" baseline="0" dirty="0" err="1" smtClean="0"/>
              <a:t>highlights</a:t>
            </a:r>
            <a:r>
              <a:rPr lang="pt-BR" baseline="0" dirty="0" smtClean="0"/>
              <a:t> </a:t>
            </a:r>
            <a:r>
              <a:rPr lang="pt-BR" baseline="0" dirty="0" err="1" smtClean="0"/>
              <a:t>blood</a:t>
            </a:r>
            <a:r>
              <a:rPr lang="pt-BR" baseline="0" dirty="0" smtClean="0"/>
              <a:t> </a:t>
            </a:r>
            <a:r>
              <a:rPr lang="pt-BR" baseline="0" dirty="0" err="1" smtClean="0"/>
              <a:t>flow</a:t>
            </a:r>
            <a:r>
              <a:rPr lang="pt-BR" baseline="0" dirty="0" smtClean="0"/>
              <a:t>. </a:t>
            </a:r>
            <a:r>
              <a:rPr lang="pt-BR" baseline="0" dirty="0" err="1" smtClean="0"/>
              <a:t>The</a:t>
            </a:r>
            <a:r>
              <a:rPr lang="pt-BR" baseline="0" dirty="0" smtClean="0"/>
              <a:t> 2 </a:t>
            </a:r>
            <a:r>
              <a:rPr lang="pt-BR" baseline="0" dirty="0" err="1" smtClean="0"/>
              <a:t>images</a:t>
            </a:r>
            <a:r>
              <a:rPr lang="pt-BR" baseline="0" dirty="0" smtClean="0"/>
              <a:t> are </a:t>
            </a:r>
            <a:r>
              <a:rPr lang="pt-BR" baseline="0" dirty="0" err="1" smtClean="0"/>
              <a:t>superimposed</a:t>
            </a:r>
            <a:r>
              <a:rPr lang="pt-BR" baseline="0" dirty="0" smtClean="0"/>
              <a:t> </a:t>
            </a:r>
            <a:r>
              <a:rPr lang="pt-BR" baseline="0" dirty="0" err="1" smtClean="0"/>
              <a:t>by</a:t>
            </a:r>
            <a:r>
              <a:rPr lang="pt-BR" baseline="0" dirty="0" smtClean="0"/>
              <a:t> </a:t>
            </a:r>
            <a:r>
              <a:rPr lang="pt-BR" baseline="0" dirty="0" err="1" smtClean="0"/>
              <a:t>the</a:t>
            </a:r>
            <a:r>
              <a:rPr lang="pt-BR" baseline="0" dirty="0" smtClean="0"/>
              <a:t> </a:t>
            </a:r>
            <a:r>
              <a:rPr lang="pt-BR" baseline="0" dirty="0" err="1" smtClean="0"/>
              <a:t>computer</a:t>
            </a:r>
            <a:r>
              <a:rPr lang="pt-BR" baseline="0" dirty="0" smtClean="0"/>
              <a:t>, </a:t>
            </a:r>
            <a:r>
              <a:rPr lang="pt-BR" baseline="0" dirty="0" err="1" smtClean="0"/>
              <a:t>which</a:t>
            </a:r>
            <a:r>
              <a:rPr lang="pt-BR" baseline="0" dirty="0" smtClean="0"/>
              <a:t> </a:t>
            </a:r>
            <a:r>
              <a:rPr lang="pt-BR" baseline="0" dirty="0" err="1" smtClean="0"/>
              <a:t>then</a:t>
            </a:r>
            <a:r>
              <a:rPr lang="pt-BR" baseline="0" dirty="0" smtClean="0"/>
              <a:t> </a:t>
            </a:r>
            <a:r>
              <a:rPr lang="pt-BR" baseline="0" dirty="0" err="1" smtClean="0"/>
              <a:t>substracts</a:t>
            </a:r>
            <a:r>
              <a:rPr lang="pt-BR" baseline="0" dirty="0" smtClean="0"/>
              <a:t> </a:t>
            </a:r>
            <a:r>
              <a:rPr lang="pt-BR" baseline="0" dirty="0" err="1" smtClean="0"/>
              <a:t>the</a:t>
            </a:r>
            <a:r>
              <a:rPr lang="pt-BR" baseline="0" dirty="0" smtClean="0"/>
              <a:t> 1st imagem </a:t>
            </a:r>
            <a:r>
              <a:rPr lang="pt-BR" baseline="0" dirty="0" err="1" smtClean="0"/>
              <a:t>from</a:t>
            </a:r>
            <a:r>
              <a:rPr lang="pt-BR" baseline="0" dirty="0" smtClean="0"/>
              <a:t> </a:t>
            </a:r>
            <a:r>
              <a:rPr lang="pt-BR" baseline="0" dirty="0" err="1" smtClean="0"/>
              <a:t>the</a:t>
            </a:r>
            <a:r>
              <a:rPr lang="pt-BR" baseline="0" dirty="0" smtClean="0"/>
              <a:t> 2nd, </a:t>
            </a:r>
            <a:r>
              <a:rPr lang="pt-BR" baseline="0" dirty="0" err="1" smtClean="0"/>
              <a:t>leaving</a:t>
            </a:r>
            <a:r>
              <a:rPr lang="pt-BR" baseline="0" dirty="0" smtClean="0"/>
              <a:t> </a:t>
            </a:r>
            <a:r>
              <a:rPr lang="pt-BR" baseline="0" dirty="0" err="1" smtClean="0"/>
              <a:t>only</a:t>
            </a:r>
            <a:r>
              <a:rPr lang="pt-BR" baseline="0" dirty="0" smtClean="0"/>
              <a:t> </a:t>
            </a:r>
            <a:r>
              <a:rPr lang="pt-BR" baseline="0" dirty="0" err="1" smtClean="0"/>
              <a:t>the</a:t>
            </a:r>
            <a:r>
              <a:rPr lang="pt-BR" baseline="0" dirty="0" smtClean="0"/>
              <a:t> </a:t>
            </a:r>
            <a:r>
              <a:rPr lang="pt-BR" baseline="0" dirty="0" err="1" smtClean="0"/>
              <a:t>changed</a:t>
            </a:r>
            <a:r>
              <a:rPr lang="pt-BR" baseline="0" dirty="0" smtClean="0"/>
              <a:t> </a:t>
            </a:r>
            <a:r>
              <a:rPr lang="pt-BR" baseline="0" dirty="0" err="1" smtClean="0"/>
              <a:t>portions</a:t>
            </a:r>
            <a:r>
              <a:rPr lang="pt-BR" baseline="0" dirty="0" smtClean="0"/>
              <a:t>.</a:t>
            </a:r>
            <a:endParaRPr lang="pt-BR" dirty="0" smtClean="0"/>
          </a:p>
          <a:p>
            <a:endParaRPr lang="pt-BR"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4294967295"/>
          </p:nvPr>
        </p:nvSpPr>
        <p:spPr bwMode="auto">
          <a:xfrm>
            <a:off x="3884688" y="8685210"/>
            <a:ext cx="2971567" cy="457276"/>
          </a:xfrm>
          <a:prstGeom prst="rect">
            <a:avLst/>
          </a:prstGeom>
          <a:noFill/>
          <a:ln>
            <a:miter lim="800000"/>
            <a:headEnd/>
            <a:tailEnd/>
          </a:ln>
        </p:spPr>
        <p:txBody>
          <a:bodyPr/>
          <a:lstStyle/>
          <a:p>
            <a:fld id="{05D0A768-F76D-44E2-B1DC-9260A5B1EC06}" type="slidenum">
              <a:rPr lang="en-US"/>
              <a:pPr/>
              <a:t>16</a:t>
            </a:fld>
            <a:endParaRPr lang="en-US"/>
          </a:p>
        </p:txBody>
      </p:sp>
      <p:sp>
        <p:nvSpPr>
          <p:cNvPr id="181251"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181252" name="Rectangle 3"/>
          <p:cNvSpPr>
            <a:spLocks noGrp="1" noChangeArrowheads="1"/>
          </p:cNvSpPr>
          <p:nvPr>
            <p:ph type="body" idx="1"/>
          </p:nvPr>
        </p:nvSpPr>
        <p:spPr bwMode="auto">
          <a:xfrm>
            <a:off x="686150" y="4344120"/>
            <a:ext cx="5485702" cy="4113967"/>
          </a:xfrm>
          <a:prstGeom prst="rect">
            <a:avLst/>
          </a:prstGeom>
          <a:noFill/>
          <a:ln>
            <a:miter lim="800000"/>
            <a:headEnd/>
            <a:tailEnd/>
          </a:ln>
        </p:spPr>
        <p:txBody>
          <a:bodyPr/>
          <a:lstStyle/>
          <a:p>
            <a:endParaRPr lang="pt-B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4294967295"/>
          </p:nvPr>
        </p:nvSpPr>
        <p:spPr bwMode="auto">
          <a:xfrm>
            <a:off x="3884688" y="8685210"/>
            <a:ext cx="2971567" cy="457276"/>
          </a:xfrm>
          <a:prstGeom prst="rect">
            <a:avLst/>
          </a:prstGeom>
          <a:noFill/>
          <a:ln>
            <a:miter lim="800000"/>
            <a:headEnd/>
            <a:tailEnd/>
          </a:ln>
        </p:spPr>
        <p:txBody>
          <a:bodyPr/>
          <a:lstStyle/>
          <a:p>
            <a:fld id="{4F912D7D-C946-4240-8FB7-358D56AEB28F}" type="slidenum">
              <a:rPr lang="en-US"/>
              <a:pPr/>
              <a:t>17</a:t>
            </a:fld>
            <a:endParaRPr lang="en-US"/>
          </a:p>
        </p:txBody>
      </p:sp>
      <p:sp>
        <p:nvSpPr>
          <p:cNvPr id="182275"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182276" name="Rectangle 3"/>
          <p:cNvSpPr>
            <a:spLocks noGrp="1" noChangeArrowheads="1"/>
          </p:cNvSpPr>
          <p:nvPr>
            <p:ph type="body" idx="1"/>
          </p:nvPr>
        </p:nvSpPr>
        <p:spPr bwMode="auto">
          <a:xfrm>
            <a:off x="686150" y="4344120"/>
            <a:ext cx="5485702" cy="4113967"/>
          </a:xfrm>
          <a:prstGeom prst="rect">
            <a:avLst/>
          </a:prstGeom>
          <a:noFill/>
          <a:ln>
            <a:miter lim="800000"/>
            <a:headEnd/>
            <a:tailEnd/>
          </a:ln>
        </p:spPr>
        <p:txBody>
          <a:bodyPr/>
          <a:lstStyle/>
          <a:p>
            <a:endParaRPr lang="pt-B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4294967295"/>
          </p:nvPr>
        </p:nvSpPr>
        <p:spPr bwMode="auto">
          <a:xfrm>
            <a:off x="3884688" y="8685210"/>
            <a:ext cx="2971567" cy="457276"/>
          </a:xfrm>
          <a:prstGeom prst="rect">
            <a:avLst/>
          </a:prstGeom>
          <a:noFill/>
          <a:ln>
            <a:miter lim="800000"/>
            <a:headEnd/>
            <a:tailEnd/>
          </a:ln>
        </p:spPr>
        <p:txBody>
          <a:bodyPr/>
          <a:lstStyle/>
          <a:p>
            <a:fld id="{2CA37E5C-DAB9-431B-8BE9-2469F2F1B7E6}" type="slidenum">
              <a:rPr lang="en-US"/>
              <a:pPr/>
              <a:t>18</a:t>
            </a:fld>
            <a:endParaRPr lang="en-US"/>
          </a:p>
        </p:txBody>
      </p:sp>
      <p:sp>
        <p:nvSpPr>
          <p:cNvPr id="183299"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183300" name="Rectangle 3"/>
          <p:cNvSpPr>
            <a:spLocks noGrp="1" noChangeArrowheads="1"/>
          </p:cNvSpPr>
          <p:nvPr>
            <p:ph type="body" idx="1"/>
          </p:nvPr>
        </p:nvSpPr>
        <p:spPr bwMode="auto">
          <a:xfrm>
            <a:off x="686150" y="4344120"/>
            <a:ext cx="5485702" cy="4113967"/>
          </a:xfrm>
          <a:prstGeom prst="rect">
            <a:avLst/>
          </a:prstGeom>
          <a:noFill/>
          <a:ln>
            <a:miter lim="800000"/>
            <a:headEnd/>
            <a:tailEnd/>
          </a:ln>
        </p:spPr>
        <p:txBody>
          <a:bodyPr/>
          <a:lstStyle/>
          <a:p>
            <a:endParaRPr lang="pt-B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4294967295"/>
          </p:nvPr>
        </p:nvSpPr>
        <p:spPr bwMode="auto">
          <a:xfrm>
            <a:off x="3884688" y="8685210"/>
            <a:ext cx="2971567" cy="457276"/>
          </a:xfrm>
          <a:prstGeom prst="rect">
            <a:avLst/>
          </a:prstGeom>
          <a:noFill/>
          <a:ln>
            <a:miter lim="800000"/>
            <a:headEnd/>
            <a:tailEnd/>
          </a:ln>
        </p:spPr>
        <p:txBody>
          <a:bodyPr/>
          <a:lstStyle/>
          <a:p>
            <a:fld id="{B9948099-224C-4198-9DEF-22CAB5F1F09B}" type="slidenum">
              <a:rPr lang="en-US"/>
              <a:pPr/>
              <a:t>19</a:t>
            </a:fld>
            <a:endParaRPr lang="en-US"/>
          </a:p>
        </p:txBody>
      </p:sp>
      <p:sp>
        <p:nvSpPr>
          <p:cNvPr id="184323"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184324" name="Rectangle 3"/>
          <p:cNvSpPr>
            <a:spLocks noGrp="1" noChangeArrowheads="1"/>
          </p:cNvSpPr>
          <p:nvPr>
            <p:ph type="body" idx="1"/>
          </p:nvPr>
        </p:nvSpPr>
        <p:spPr bwMode="auto">
          <a:xfrm>
            <a:off x="686150" y="4344120"/>
            <a:ext cx="5485702" cy="4113967"/>
          </a:xfrm>
          <a:prstGeom prst="rect">
            <a:avLst/>
          </a:prstGeom>
          <a:noFill/>
          <a:ln>
            <a:miter lim="800000"/>
            <a:headEnd/>
            <a:tailEnd/>
          </a:ln>
        </p:spPr>
        <p:txBody>
          <a:bodyPr/>
          <a:lstStyle/>
          <a:p>
            <a:endParaRPr lang="pt-B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On June 19, 1963, at the Czechoslovak </a:t>
            </a:r>
            <a:r>
              <a:rPr lang="pt-BR" sz="1200" kern="1200" baseline="0" dirty="0" err="1" smtClean="0">
                <a:solidFill>
                  <a:schemeClr val="tx1"/>
                </a:solidFill>
                <a:latin typeface="+mn-lt"/>
                <a:ea typeface="+mn-ea"/>
                <a:cs typeface="+mn-cs"/>
              </a:rPr>
              <a:t>Radiological</a:t>
            </a:r>
            <a:r>
              <a:rPr lang="pt-BR" sz="1200" kern="1200" baseline="0" dirty="0" smtClean="0">
                <a:solidFill>
                  <a:schemeClr val="tx1"/>
                </a:solidFill>
                <a:latin typeface="+mn-lt"/>
                <a:ea typeface="+mn-ea"/>
                <a:cs typeface="+mn-cs"/>
              </a:rPr>
              <a:t> </a:t>
            </a:r>
            <a:r>
              <a:rPr lang="pt-BR" sz="1200" kern="1200" baseline="0" dirty="0" err="1" smtClean="0">
                <a:solidFill>
                  <a:schemeClr val="tx1"/>
                </a:solidFill>
                <a:latin typeface="+mn-lt"/>
                <a:ea typeface="+mn-ea"/>
                <a:cs typeface="+mn-cs"/>
              </a:rPr>
              <a:t>Congress</a:t>
            </a:r>
            <a:r>
              <a:rPr lang="pt-BR" sz="1200" kern="1200" baseline="0" dirty="0" smtClean="0">
                <a:solidFill>
                  <a:schemeClr val="tx1"/>
                </a:solidFill>
                <a:latin typeface="+mn-lt"/>
                <a:ea typeface="+mn-ea"/>
                <a:cs typeface="+mn-cs"/>
              </a:rPr>
              <a:t> in </a:t>
            </a:r>
            <a:r>
              <a:rPr lang="pt-BR" sz="1200" kern="1200" baseline="0" dirty="0" err="1" smtClean="0">
                <a:solidFill>
                  <a:schemeClr val="tx1"/>
                </a:solidFill>
                <a:latin typeface="+mn-lt"/>
                <a:ea typeface="+mn-ea"/>
                <a:cs typeface="+mn-cs"/>
              </a:rPr>
              <a:t>Karlovy</a:t>
            </a:r>
            <a:r>
              <a:rPr lang="pt-BR" sz="1200" kern="1200" baseline="0" dirty="0" smtClean="0">
                <a:solidFill>
                  <a:schemeClr val="tx1"/>
                </a:solidFill>
                <a:latin typeface="+mn-lt"/>
                <a:ea typeface="+mn-ea"/>
                <a:cs typeface="+mn-cs"/>
              </a:rPr>
              <a:t> </a:t>
            </a:r>
            <a:r>
              <a:rPr lang="pt-BR" sz="1200" kern="1200" baseline="0" dirty="0" err="1" smtClean="0">
                <a:solidFill>
                  <a:schemeClr val="tx1"/>
                </a:solidFill>
                <a:latin typeface="+mn-lt"/>
                <a:ea typeface="+mn-ea"/>
                <a:cs typeface="+mn-cs"/>
              </a:rPr>
              <a:t>Vary</a:t>
            </a:r>
            <a:r>
              <a:rPr lang="pt-BR" sz="1200"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By many accounts, the field of interventional radiology was born in a 1963 speech at the Czechoslovak Radiological</a:t>
            </a:r>
          </a:p>
          <a:p>
            <a:r>
              <a:rPr lang="pt-BR" sz="1200" kern="1200" baseline="0" dirty="0" err="1" smtClean="0">
                <a:solidFill>
                  <a:schemeClr val="tx1"/>
                </a:solidFill>
                <a:latin typeface="+mn-lt"/>
                <a:ea typeface="+mn-ea"/>
                <a:cs typeface="+mn-cs"/>
              </a:rPr>
              <a:t>Congress</a:t>
            </a:r>
            <a:r>
              <a:rPr lang="pt-BR" sz="1200" kern="1200" baseline="0" dirty="0" smtClean="0">
                <a:solidFill>
                  <a:schemeClr val="tx1"/>
                </a:solidFill>
                <a:latin typeface="+mn-lt"/>
                <a:ea typeface="+mn-ea"/>
                <a:cs typeface="+mn-cs"/>
              </a:rPr>
              <a:t> , </a:t>
            </a:r>
            <a:r>
              <a:rPr lang="pt-BR" sz="1200" kern="1200" baseline="0" dirty="0" err="1" smtClean="0">
                <a:solidFill>
                  <a:schemeClr val="tx1"/>
                </a:solidFill>
                <a:latin typeface="+mn-lt"/>
                <a:ea typeface="+mn-ea"/>
                <a:cs typeface="+mn-cs"/>
              </a:rPr>
              <a:t>when</a:t>
            </a:r>
            <a:r>
              <a:rPr lang="pt-BR"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Charles Dotter, a radiologist trained at Cornell University and, at the time, practicing and teaching at the</a:t>
            </a:r>
          </a:p>
          <a:p>
            <a:r>
              <a:rPr lang="en-US" sz="1200" kern="1200" baseline="0" dirty="0" smtClean="0">
                <a:solidFill>
                  <a:schemeClr val="tx1"/>
                </a:solidFill>
                <a:latin typeface="+mn-lt"/>
                <a:ea typeface="+mn-ea"/>
                <a:cs typeface="+mn-cs"/>
              </a:rPr>
              <a:t>University of Oregon, first officially spoke about </a:t>
            </a:r>
            <a:r>
              <a:rPr lang="pt-BR" sz="1200" kern="1200" baseline="0" dirty="0" err="1" smtClean="0">
                <a:solidFill>
                  <a:schemeClr val="tx1"/>
                </a:solidFill>
                <a:latin typeface="+mn-lt"/>
                <a:ea typeface="+mn-ea"/>
                <a:cs typeface="+mn-cs"/>
              </a:rPr>
              <a:t>the</a:t>
            </a:r>
            <a:r>
              <a:rPr lang="pt-BR" sz="1200" kern="1200" baseline="0" dirty="0" smtClean="0">
                <a:solidFill>
                  <a:schemeClr val="tx1"/>
                </a:solidFill>
                <a:latin typeface="+mn-lt"/>
                <a:ea typeface="+mn-ea"/>
                <a:cs typeface="+mn-cs"/>
              </a:rPr>
              <a:t> </a:t>
            </a:r>
            <a:r>
              <a:rPr lang="pt-BR" sz="1200" kern="1200" baseline="0" dirty="0" err="1" smtClean="0">
                <a:solidFill>
                  <a:schemeClr val="tx1"/>
                </a:solidFill>
                <a:latin typeface="+mn-lt"/>
                <a:ea typeface="+mn-ea"/>
                <a:cs typeface="+mn-cs"/>
              </a:rPr>
              <a:t>therapeutic</a:t>
            </a:r>
            <a:r>
              <a:rPr lang="pt-BR" sz="1200" kern="1200" baseline="0" dirty="0" smtClean="0">
                <a:solidFill>
                  <a:schemeClr val="tx1"/>
                </a:solidFill>
                <a:latin typeface="+mn-lt"/>
                <a:ea typeface="+mn-ea"/>
                <a:cs typeface="+mn-cs"/>
              </a:rPr>
              <a:t> </a:t>
            </a:r>
            <a:r>
              <a:rPr lang="pt-BR" sz="1200" kern="1200" baseline="0" dirty="0" err="1" smtClean="0">
                <a:solidFill>
                  <a:schemeClr val="tx1"/>
                </a:solidFill>
                <a:latin typeface="+mn-lt"/>
                <a:ea typeface="+mn-ea"/>
                <a:cs typeface="+mn-cs"/>
              </a:rPr>
              <a:t>possibilities</a:t>
            </a:r>
            <a:r>
              <a:rPr lang="pt-BR"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of the use of an endovascular catheter, until then a device used only for diagnostic purposes. Before proceeding with the explanation of C. Dotter’s achievements in the interventional radiology field, we must mention who gave the proper conditions for these advances.</a:t>
            </a:r>
            <a:endParaRPr lang="pt-BR" dirty="0"/>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2</a:t>
            </a:fld>
            <a:endParaRPr lang="pt-B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4294967295"/>
          </p:nvPr>
        </p:nvSpPr>
        <p:spPr bwMode="auto">
          <a:xfrm>
            <a:off x="3884688" y="8685210"/>
            <a:ext cx="2971567" cy="457276"/>
          </a:xfrm>
          <a:prstGeom prst="rect">
            <a:avLst/>
          </a:prstGeom>
          <a:noFill/>
          <a:ln>
            <a:miter lim="800000"/>
            <a:headEnd/>
            <a:tailEnd/>
          </a:ln>
        </p:spPr>
        <p:txBody>
          <a:bodyPr/>
          <a:lstStyle/>
          <a:p>
            <a:fld id="{83E0066D-5512-436F-95FE-31C4D5839942}" type="slidenum">
              <a:rPr lang="en-US"/>
              <a:pPr/>
              <a:t>20</a:t>
            </a:fld>
            <a:endParaRPr lang="en-US"/>
          </a:p>
        </p:txBody>
      </p:sp>
      <p:sp>
        <p:nvSpPr>
          <p:cNvPr id="185347"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185348" name="Rectangle 3"/>
          <p:cNvSpPr>
            <a:spLocks noGrp="1" noChangeArrowheads="1"/>
          </p:cNvSpPr>
          <p:nvPr>
            <p:ph type="body" idx="1"/>
          </p:nvPr>
        </p:nvSpPr>
        <p:spPr bwMode="auto">
          <a:xfrm>
            <a:off x="686150" y="4344120"/>
            <a:ext cx="5485702" cy="4113967"/>
          </a:xfrm>
          <a:prstGeom prst="rect">
            <a:avLst/>
          </a:prstGeom>
          <a:noFill/>
          <a:ln>
            <a:miter lim="800000"/>
            <a:headEnd/>
            <a:tailEnd/>
          </a:ln>
        </p:spPr>
        <p:txBody>
          <a:bodyPr/>
          <a:lstStyle/>
          <a:p>
            <a:endParaRPr lang="pt-B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4294967295"/>
          </p:nvPr>
        </p:nvSpPr>
        <p:spPr bwMode="auto">
          <a:xfrm>
            <a:off x="3884688" y="8685210"/>
            <a:ext cx="2971567" cy="457276"/>
          </a:xfrm>
          <a:prstGeom prst="rect">
            <a:avLst/>
          </a:prstGeom>
          <a:noFill/>
          <a:ln>
            <a:miter lim="800000"/>
            <a:headEnd/>
            <a:tailEnd/>
          </a:ln>
        </p:spPr>
        <p:txBody>
          <a:bodyPr/>
          <a:lstStyle/>
          <a:p>
            <a:fld id="{CA6962E1-BF7F-4A82-A235-86CD135D4487}" type="slidenum">
              <a:rPr lang="en-US"/>
              <a:pPr/>
              <a:t>21</a:t>
            </a:fld>
            <a:endParaRPr lang="en-US"/>
          </a:p>
        </p:txBody>
      </p:sp>
      <p:sp>
        <p:nvSpPr>
          <p:cNvPr id="186371"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186372" name="Rectangle 3"/>
          <p:cNvSpPr>
            <a:spLocks noGrp="1" noChangeArrowheads="1"/>
          </p:cNvSpPr>
          <p:nvPr>
            <p:ph type="body" idx="1"/>
          </p:nvPr>
        </p:nvSpPr>
        <p:spPr bwMode="auto">
          <a:xfrm>
            <a:off x="686150" y="4344120"/>
            <a:ext cx="5485702" cy="4113967"/>
          </a:xfrm>
          <a:prstGeom prst="rect">
            <a:avLst/>
          </a:prstGeom>
          <a:noFill/>
          <a:ln>
            <a:miter lim="800000"/>
            <a:headEnd/>
            <a:tailEnd/>
          </a:ln>
        </p:spPr>
        <p:txBody>
          <a:bodyPr/>
          <a:lstStyle/>
          <a:p>
            <a:endParaRPr lang="pt-B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4294967295"/>
          </p:nvPr>
        </p:nvSpPr>
        <p:spPr bwMode="auto">
          <a:xfrm>
            <a:off x="3884688" y="8685210"/>
            <a:ext cx="2971567" cy="457276"/>
          </a:xfrm>
          <a:prstGeom prst="rect">
            <a:avLst/>
          </a:prstGeom>
          <a:noFill/>
          <a:ln>
            <a:miter lim="800000"/>
            <a:headEnd/>
            <a:tailEnd/>
          </a:ln>
        </p:spPr>
        <p:txBody>
          <a:bodyPr/>
          <a:lstStyle/>
          <a:p>
            <a:pPr algn="r" rtl="0" eaLnBrk="0" fontAlgn="base" hangingPunct="0">
              <a:spcBef>
                <a:spcPct val="0"/>
              </a:spcBef>
              <a:spcAft>
                <a:spcPct val="0"/>
              </a:spcAft>
            </a:pPr>
            <a:fld id="{44DDD7A8-6549-4623-A7AC-8832B9D322E6}" type="slidenum">
              <a:rPr lang="pt-BR" sz="1200" kern="1200">
                <a:solidFill>
                  <a:prstClr val="black"/>
                </a:solidFill>
                <a:latin typeface="Times New Roman" pitchFamily="18" charset="0"/>
                <a:ea typeface="+mn-ea"/>
                <a:cs typeface="+mn-cs"/>
              </a:rPr>
              <a:pPr algn="r" rtl="0" eaLnBrk="0" fontAlgn="base" hangingPunct="0">
                <a:spcBef>
                  <a:spcPct val="0"/>
                </a:spcBef>
                <a:spcAft>
                  <a:spcPct val="0"/>
                </a:spcAft>
              </a:pPr>
              <a:t>23</a:t>
            </a:fld>
            <a:endParaRPr lang="pt-BR" sz="1200" kern="1200">
              <a:solidFill>
                <a:prstClr val="black"/>
              </a:solidFill>
              <a:latin typeface="Times New Roman" pitchFamily="18" charset="0"/>
              <a:ea typeface="+mn-ea"/>
              <a:cs typeface="+mn-cs"/>
            </a:endParaRPr>
          </a:p>
        </p:txBody>
      </p:sp>
      <p:sp>
        <p:nvSpPr>
          <p:cNvPr id="187395" name="Rectangle 2"/>
          <p:cNvSpPr>
            <a:spLocks noGrp="1" noRot="1" noChangeAspect="1" noChangeArrowheads="1" noTextEdit="1"/>
          </p:cNvSpPr>
          <p:nvPr>
            <p:ph type="sldImg"/>
          </p:nvPr>
        </p:nvSpPr>
        <p:spPr bwMode="auto">
          <a:xfrm>
            <a:off x="1143000" y="685800"/>
            <a:ext cx="4572000" cy="3429000"/>
          </a:xfrm>
          <a:prstGeom prst="rect">
            <a:avLst/>
          </a:prstGeom>
          <a:noFill/>
          <a:ln>
            <a:miter lim="800000"/>
            <a:headEnd/>
            <a:tailEnd/>
          </a:ln>
        </p:spPr>
      </p:sp>
      <p:sp>
        <p:nvSpPr>
          <p:cNvPr id="187396" name="Rectangle 3"/>
          <p:cNvSpPr>
            <a:spLocks noGrp="1" noChangeArrowheads="1"/>
          </p:cNvSpPr>
          <p:nvPr>
            <p:ph type="body" idx="1"/>
          </p:nvPr>
        </p:nvSpPr>
        <p:spPr bwMode="auto">
          <a:xfrm>
            <a:off x="686150" y="4344120"/>
            <a:ext cx="5485702" cy="4113967"/>
          </a:xfrm>
          <a:prstGeom prst="rect">
            <a:avLst/>
          </a:prstGeom>
          <a:noFill/>
          <a:ln>
            <a:miter lim="800000"/>
            <a:headEnd/>
            <a:tailEnd/>
          </a:ln>
        </p:spPr>
        <p:txBody>
          <a:bodyPr/>
          <a:lstStyle/>
          <a:p>
            <a:pPr eaLnBrk="1" hangingPunct="1"/>
            <a:endParaRPr lang="pt-B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4294967295"/>
          </p:nvPr>
        </p:nvSpPr>
        <p:spPr bwMode="auto">
          <a:xfrm>
            <a:off x="3884688" y="8685210"/>
            <a:ext cx="2971567" cy="457276"/>
          </a:xfrm>
          <a:prstGeom prst="rect">
            <a:avLst/>
          </a:prstGeom>
          <a:noFill/>
          <a:ln>
            <a:miter lim="800000"/>
            <a:headEnd/>
            <a:tailEnd/>
          </a:ln>
        </p:spPr>
        <p:txBody>
          <a:bodyPr/>
          <a:lstStyle/>
          <a:p>
            <a:pPr algn="r" rtl="0" eaLnBrk="0" fontAlgn="base" hangingPunct="0">
              <a:spcBef>
                <a:spcPct val="0"/>
              </a:spcBef>
              <a:spcAft>
                <a:spcPct val="0"/>
              </a:spcAft>
            </a:pPr>
            <a:fld id="{8BFFE323-0473-4FB3-90F6-5C567C105CCC}" type="slidenum">
              <a:rPr lang="pt-BR" sz="1200" kern="1200">
                <a:solidFill>
                  <a:prstClr val="black"/>
                </a:solidFill>
                <a:latin typeface="Times New Roman" pitchFamily="18" charset="0"/>
                <a:ea typeface="+mn-ea"/>
                <a:cs typeface="+mn-cs"/>
              </a:rPr>
              <a:pPr algn="r" rtl="0" eaLnBrk="0" fontAlgn="base" hangingPunct="0">
                <a:spcBef>
                  <a:spcPct val="0"/>
                </a:spcBef>
                <a:spcAft>
                  <a:spcPct val="0"/>
                </a:spcAft>
              </a:pPr>
              <a:t>24</a:t>
            </a:fld>
            <a:endParaRPr lang="pt-BR" sz="1200" kern="1200">
              <a:solidFill>
                <a:prstClr val="black"/>
              </a:solidFill>
              <a:latin typeface="Times New Roman" pitchFamily="18" charset="0"/>
              <a:ea typeface="+mn-ea"/>
              <a:cs typeface="+mn-cs"/>
            </a:endParaRPr>
          </a:p>
        </p:txBody>
      </p:sp>
      <p:sp>
        <p:nvSpPr>
          <p:cNvPr id="188419" name="Rectangle 2"/>
          <p:cNvSpPr>
            <a:spLocks noGrp="1" noRot="1" noChangeAspect="1" noChangeArrowheads="1" noTextEdit="1"/>
          </p:cNvSpPr>
          <p:nvPr>
            <p:ph type="sldImg"/>
          </p:nvPr>
        </p:nvSpPr>
        <p:spPr bwMode="auto">
          <a:xfrm>
            <a:off x="464417" y="685915"/>
            <a:ext cx="5929167" cy="3429567"/>
          </a:xfrm>
          <a:prstGeom prst="rect">
            <a:avLst/>
          </a:prstGeom>
          <a:noFill/>
          <a:ln>
            <a:miter lim="800000"/>
            <a:headEnd/>
            <a:tailEnd/>
          </a:ln>
        </p:spPr>
      </p:sp>
      <p:sp>
        <p:nvSpPr>
          <p:cNvPr id="188420" name="Rectangle 3"/>
          <p:cNvSpPr>
            <a:spLocks noGrp="1" noChangeArrowheads="1"/>
          </p:cNvSpPr>
          <p:nvPr>
            <p:ph type="body" idx="1"/>
          </p:nvPr>
        </p:nvSpPr>
        <p:spPr bwMode="auto">
          <a:xfrm>
            <a:off x="686150" y="4344120"/>
            <a:ext cx="5485702" cy="4113967"/>
          </a:xfrm>
          <a:prstGeom prst="rect">
            <a:avLst/>
          </a:prstGeom>
          <a:noFill/>
          <a:ln>
            <a:miter lim="800000"/>
            <a:headEnd/>
            <a:tailEnd/>
          </a:ln>
        </p:spPr>
        <p:txBody>
          <a:bodyPr/>
          <a:lstStyle/>
          <a:p>
            <a:pPr eaLnBrk="1" hangingPunct="1"/>
            <a:endParaRPr lang="pt-B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Catheters and </a:t>
            </a:r>
            <a:r>
              <a:rPr lang="en-US" sz="1200" kern="1200" baseline="0" dirty="0" err="1" smtClean="0">
                <a:solidFill>
                  <a:schemeClr val="tx1"/>
                </a:solidFill>
                <a:latin typeface="+mn-lt"/>
                <a:ea typeface="+mn-ea"/>
                <a:cs typeface="+mn-cs"/>
              </a:rPr>
              <a:t>hemostatic</a:t>
            </a:r>
            <a:r>
              <a:rPr lang="en-US" sz="1200" kern="1200" baseline="0" dirty="0" smtClean="0">
                <a:solidFill>
                  <a:schemeClr val="tx1"/>
                </a:solidFill>
                <a:latin typeface="+mn-lt"/>
                <a:ea typeface="+mn-ea"/>
                <a:cs typeface="+mn-cs"/>
              </a:rPr>
              <a:t> sheath, which allow us to gain access to the vessel without blood loss trough the puncture site</a:t>
            </a:r>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26</a:t>
            </a:fld>
            <a:endParaRPr lang="pt-B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Catheters and </a:t>
            </a:r>
            <a:r>
              <a:rPr lang="en-US" sz="1200" kern="1200" baseline="0" dirty="0" err="1" smtClean="0">
                <a:solidFill>
                  <a:schemeClr val="tx1"/>
                </a:solidFill>
                <a:latin typeface="+mn-lt"/>
                <a:ea typeface="+mn-ea"/>
                <a:cs typeface="+mn-cs"/>
              </a:rPr>
              <a:t>hemostatic</a:t>
            </a:r>
            <a:r>
              <a:rPr lang="en-US" sz="1200" kern="1200" baseline="0" dirty="0" smtClean="0">
                <a:solidFill>
                  <a:schemeClr val="tx1"/>
                </a:solidFill>
                <a:latin typeface="+mn-lt"/>
                <a:ea typeface="+mn-ea"/>
                <a:cs typeface="+mn-cs"/>
              </a:rPr>
              <a:t> sheath, which allow us to gain access to the vessel without blood loss trough the puncture site</a:t>
            </a:r>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27</a:t>
            </a:fld>
            <a:endParaRPr lang="pt-B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Catheters and </a:t>
            </a:r>
            <a:r>
              <a:rPr lang="en-US" sz="1200" kern="1200" baseline="0" dirty="0" err="1" smtClean="0">
                <a:solidFill>
                  <a:schemeClr val="tx1"/>
                </a:solidFill>
                <a:latin typeface="+mn-lt"/>
                <a:ea typeface="+mn-ea"/>
                <a:cs typeface="+mn-cs"/>
              </a:rPr>
              <a:t>hemostatic</a:t>
            </a:r>
            <a:r>
              <a:rPr lang="en-US" sz="1200" kern="1200" baseline="0" dirty="0" smtClean="0">
                <a:solidFill>
                  <a:schemeClr val="tx1"/>
                </a:solidFill>
                <a:latin typeface="+mn-lt"/>
                <a:ea typeface="+mn-ea"/>
                <a:cs typeface="+mn-cs"/>
              </a:rPr>
              <a:t> sheath, which allow us to gain access to the vessel without blood loss trough the puncture site</a:t>
            </a:r>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28</a:t>
            </a:fld>
            <a:endParaRPr lang="pt-B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Catheters and </a:t>
            </a:r>
            <a:r>
              <a:rPr lang="en-US" sz="1200" kern="1200" baseline="0" dirty="0" err="1" smtClean="0">
                <a:solidFill>
                  <a:schemeClr val="tx1"/>
                </a:solidFill>
                <a:latin typeface="+mn-lt"/>
                <a:ea typeface="+mn-ea"/>
                <a:cs typeface="+mn-cs"/>
              </a:rPr>
              <a:t>hemostatic</a:t>
            </a:r>
            <a:r>
              <a:rPr lang="en-US" sz="1200" kern="1200" baseline="0" dirty="0" smtClean="0">
                <a:solidFill>
                  <a:schemeClr val="tx1"/>
                </a:solidFill>
                <a:latin typeface="+mn-lt"/>
                <a:ea typeface="+mn-ea"/>
                <a:cs typeface="+mn-cs"/>
              </a:rPr>
              <a:t> sheath, which allow us to gain access to the vessel without blood loss trough the puncture site</a:t>
            </a:r>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29</a:t>
            </a:fld>
            <a:endParaRPr lang="pt-B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Catheters and </a:t>
            </a:r>
            <a:r>
              <a:rPr lang="en-US" sz="1200" kern="1200" baseline="0" dirty="0" err="1" smtClean="0">
                <a:solidFill>
                  <a:schemeClr val="tx1"/>
                </a:solidFill>
                <a:latin typeface="+mn-lt"/>
                <a:ea typeface="+mn-ea"/>
                <a:cs typeface="+mn-cs"/>
              </a:rPr>
              <a:t>hemostatic</a:t>
            </a:r>
            <a:r>
              <a:rPr lang="en-US" sz="1200" kern="1200" baseline="0" dirty="0" smtClean="0">
                <a:solidFill>
                  <a:schemeClr val="tx1"/>
                </a:solidFill>
                <a:latin typeface="+mn-lt"/>
                <a:ea typeface="+mn-ea"/>
                <a:cs typeface="+mn-cs"/>
              </a:rPr>
              <a:t> sheath, which allow us to gain access to the vessel without blood loss trough the puncture site</a:t>
            </a:r>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30</a:t>
            </a:fld>
            <a:endParaRPr lang="pt-B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Catheters and </a:t>
            </a:r>
            <a:r>
              <a:rPr lang="en-US" sz="1200" kern="1200" baseline="0" dirty="0" err="1" smtClean="0">
                <a:solidFill>
                  <a:schemeClr val="tx1"/>
                </a:solidFill>
                <a:latin typeface="+mn-lt"/>
                <a:ea typeface="+mn-ea"/>
                <a:cs typeface="+mn-cs"/>
              </a:rPr>
              <a:t>hemostatic</a:t>
            </a:r>
            <a:r>
              <a:rPr lang="en-US" sz="1200" kern="1200" baseline="0" dirty="0" smtClean="0">
                <a:solidFill>
                  <a:schemeClr val="tx1"/>
                </a:solidFill>
                <a:latin typeface="+mn-lt"/>
                <a:ea typeface="+mn-ea"/>
                <a:cs typeface="+mn-cs"/>
              </a:rPr>
              <a:t> sheath, which allow us to gain access to the vessel without blood loss trough the puncture site</a:t>
            </a:r>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31</a:t>
            </a:fld>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10 years before Charles Dotter’s speech that Dr. </a:t>
            </a:r>
            <a:r>
              <a:rPr lang="en-US" sz="1200" kern="1200" baseline="0" dirty="0" err="1" smtClean="0">
                <a:solidFill>
                  <a:schemeClr val="tx1"/>
                </a:solidFill>
                <a:latin typeface="+mn-lt"/>
                <a:ea typeface="+mn-ea"/>
                <a:cs typeface="+mn-cs"/>
              </a:rPr>
              <a:t>Seldinger</a:t>
            </a:r>
            <a:r>
              <a:rPr lang="en-US" sz="1200" kern="1200" baseline="0" dirty="0" smtClean="0">
                <a:solidFill>
                  <a:schemeClr val="tx1"/>
                </a:solidFill>
                <a:latin typeface="+mn-lt"/>
                <a:ea typeface="+mn-ea"/>
                <a:cs typeface="+mn-cs"/>
              </a:rPr>
              <a:t> a Swedish radiologist, described the technique named after him, to obtain safe access to blood vessels and other hollow organs.</a:t>
            </a:r>
            <a:endParaRPr lang="pt-BR" dirty="0"/>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3</a:t>
            </a:fld>
            <a:endParaRPr lang="pt-B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r>
              <a:rPr lang="en-US" dirty="0" smtClean="0"/>
              <a:t>A cerebral aneurysm (also called an intracranial aneurysm or brain aneurysm) is a bulging, weakened area in the wall of an artery in the brain, resulting in an abnormal widening or ballooning. Because there is a weakened spot in the artery wall, there is a risk for rupture of the aneurysm. Two other types of cerebral aneurysms are </a:t>
            </a:r>
            <a:r>
              <a:rPr lang="en-US" dirty="0" err="1" smtClean="0"/>
              <a:t>fusiform</a:t>
            </a:r>
            <a:r>
              <a:rPr lang="en-US" dirty="0" smtClean="0"/>
              <a:t> and dissecting aneurysms. A </a:t>
            </a:r>
            <a:r>
              <a:rPr lang="en-US" dirty="0" err="1" smtClean="0"/>
              <a:t>fusiform</a:t>
            </a:r>
            <a:r>
              <a:rPr lang="en-US" dirty="0" smtClean="0"/>
              <a:t> aneurysm bulges out on all sides (circumferentially). </a:t>
            </a:r>
            <a:r>
              <a:rPr lang="en-US" dirty="0" err="1" smtClean="0"/>
              <a:t>Fusiform</a:t>
            </a:r>
            <a:r>
              <a:rPr lang="en-US" dirty="0" smtClean="0"/>
              <a:t> aneurysms are generally associated with atherosclerosis.</a:t>
            </a:r>
          </a:p>
          <a:p>
            <a:r>
              <a:rPr lang="en-US" dirty="0" smtClean="0"/>
              <a:t>A dissecting aneurysm may result from a tear in the inner layer of the artery wall, causing blood to leak into the layers. This may cause a ballooning out on one side of the artery wall or it may block off or obstruct blood flow through the artery. </a:t>
            </a:r>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32</a:t>
            </a:fld>
            <a:endParaRPr lang="pt-B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33</a:t>
            </a:fld>
            <a:endParaRPr lang="pt-B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r>
              <a:rPr lang="pt-BR" dirty="0" smtClean="0">
                <a:latin typeface="Arial" charset="0"/>
              </a:rPr>
              <a:t>.  </a:t>
            </a:r>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34</a:t>
            </a:fld>
            <a:endParaRPr lang="pt-B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r>
              <a:rPr lang="pt-BR" dirty="0" smtClean="0">
                <a:latin typeface="Arial" charset="0"/>
              </a:rPr>
              <a:t>A </a:t>
            </a:r>
            <a:r>
              <a:rPr lang="pt-BR" dirty="0" err="1" smtClean="0">
                <a:latin typeface="Arial" charset="0"/>
              </a:rPr>
              <a:t>microcirurgia</a:t>
            </a:r>
            <a:r>
              <a:rPr lang="pt-BR" dirty="0" smtClean="0">
                <a:latin typeface="Arial" charset="0"/>
              </a:rPr>
              <a:t> que consiste na realização de uma </a:t>
            </a:r>
            <a:r>
              <a:rPr lang="pt-BR" dirty="0" err="1" smtClean="0">
                <a:latin typeface="Arial" charset="0"/>
              </a:rPr>
              <a:t>craniotomia</a:t>
            </a:r>
            <a:r>
              <a:rPr lang="pt-BR" dirty="0" smtClean="0">
                <a:latin typeface="Arial" charset="0"/>
              </a:rPr>
              <a:t> e na </a:t>
            </a:r>
            <a:r>
              <a:rPr lang="pt-BR" dirty="0" err="1" smtClean="0">
                <a:latin typeface="Arial" charset="0"/>
              </a:rPr>
              <a:t>clipagem</a:t>
            </a:r>
            <a:r>
              <a:rPr lang="pt-BR" dirty="0" smtClean="0">
                <a:latin typeface="Arial" charset="0"/>
              </a:rPr>
              <a:t> do colo do aneurisma é um método conhecido por todos nós. Mas a mais de um século vários médicos tem tentado </a:t>
            </a:r>
            <a:r>
              <a:rPr lang="pt-BR" dirty="0" err="1" smtClean="0">
                <a:latin typeface="Arial" charset="0"/>
              </a:rPr>
              <a:t>trata-los</a:t>
            </a:r>
            <a:r>
              <a:rPr lang="pt-BR" dirty="0" smtClean="0">
                <a:latin typeface="Arial" charset="0"/>
              </a:rPr>
              <a:t> de forma menos invasiva.  </a:t>
            </a:r>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35</a:t>
            </a:fld>
            <a:endParaRPr lang="pt-B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36</a:t>
            </a:fld>
            <a:endParaRPr lang="pt-B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r>
              <a:rPr lang="pt-BR" dirty="0" smtClean="0">
                <a:latin typeface="Arial" charset="0"/>
              </a:rPr>
              <a:t>.  </a:t>
            </a:r>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37</a:t>
            </a:fld>
            <a:endParaRPr lang="pt-B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38</a:t>
            </a:fld>
            <a:endParaRPr lang="pt-B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39</a:t>
            </a:fld>
            <a:endParaRPr lang="pt-B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40</a:t>
            </a:fld>
            <a:endParaRPr lang="pt-B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41</a:t>
            </a:fld>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 desired vessel or cavity is punctured with a sharp hollow needle called a </a:t>
            </a:r>
            <a:r>
              <a:rPr lang="en-US" sz="1200" kern="1200" baseline="0" dirty="0" err="1" smtClean="0">
                <a:solidFill>
                  <a:schemeClr val="tx1"/>
                </a:solidFill>
                <a:latin typeface="+mn-lt"/>
                <a:ea typeface="+mn-ea"/>
                <a:cs typeface="+mn-cs"/>
              </a:rPr>
              <a:t>trocar</a:t>
            </a:r>
            <a:r>
              <a:rPr lang="en-US" sz="1200" kern="1200" baseline="0" dirty="0" smtClean="0">
                <a:solidFill>
                  <a:schemeClr val="tx1"/>
                </a:solidFill>
                <a:latin typeface="+mn-lt"/>
                <a:ea typeface="+mn-ea"/>
                <a:cs typeface="+mn-cs"/>
              </a:rPr>
              <a:t>. A round-tipped </a:t>
            </a:r>
            <a:r>
              <a:rPr lang="en-US" sz="1200" kern="1200" baseline="0" dirty="0" err="1" smtClean="0">
                <a:solidFill>
                  <a:schemeClr val="tx1"/>
                </a:solidFill>
                <a:latin typeface="+mn-lt"/>
                <a:ea typeface="+mn-ea"/>
                <a:cs typeface="+mn-cs"/>
              </a:rPr>
              <a:t>guidewire</a:t>
            </a:r>
            <a:r>
              <a:rPr lang="en-US" sz="1200" kern="1200" baseline="0" dirty="0" smtClean="0">
                <a:solidFill>
                  <a:schemeClr val="tx1"/>
                </a:solidFill>
                <a:latin typeface="+mn-lt"/>
                <a:ea typeface="+mn-ea"/>
                <a:cs typeface="+mn-cs"/>
              </a:rPr>
              <a:t> is then advanced through the lumen of the </a:t>
            </a:r>
            <a:r>
              <a:rPr lang="en-US" sz="1200" kern="1200" baseline="0" dirty="0" err="1" smtClean="0">
                <a:solidFill>
                  <a:schemeClr val="tx1"/>
                </a:solidFill>
                <a:latin typeface="+mn-lt"/>
                <a:ea typeface="+mn-ea"/>
                <a:cs typeface="+mn-cs"/>
              </a:rPr>
              <a:t>trocar</a:t>
            </a:r>
            <a:r>
              <a:rPr lang="en-US" sz="1200" kern="1200" baseline="0" dirty="0" smtClean="0">
                <a:solidFill>
                  <a:schemeClr val="tx1"/>
                </a:solidFill>
                <a:latin typeface="+mn-lt"/>
                <a:ea typeface="+mn-ea"/>
                <a:cs typeface="+mn-cs"/>
              </a:rPr>
              <a:t>, and the </a:t>
            </a:r>
            <a:r>
              <a:rPr lang="en-US" sz="1200" kern="1200" baseline="0" dirty="0" err="1" smtClean="0">
                <a:solidFill>
                  <a:schemeClr val="tx1"/>
                </a:solidFill>
                <a:latin typeface="+mn-lt"/>
                <a:ea typeface="+mn-ea"/>
                <a:cs typeface="+mn-cs"/>
              </a:rPr>
              <a:t>trocar</a:t>
            </a:r>
            <a:r>
              <a:rPr lang="en-US" sz="1200" kern="1200" baseline="0" dirty="0" smtClean="0">
                <a:solidFill>
                  <a:schemeClr val="tx1"/>
                </a:solidFill>
                <a:latin typeface="+mn-lt"/>
                <a:ea typeface="+mn-ea"/>
                <a:cs typeface="+mn-cs"/>
              </a:rPr>
              <a:t> is withdrawn. A "sheath" or blunt </a:t>
            </a:r>
            <a:r>
              <a:rPr lang="en-US" sz="1200" kern="1200" baseline="0" dirty="0" err="1" smtClean="0">
                <a:solidFill>
                  <a:schemeClr val="tx1"/>
                </a:solidFill>
                <a:latin typeface="+mn-lt"/>
                <a:ea typeface="+mn-ea"/>
                <a:cs typeface="+mn-cs"/>
              </a:rPr>
              <a:t>cannula</a:t>
            </a:r>
            <a:r>
              <a:rPr lang="en-US" sz="1200" kern="1200" baseline="0" dirty="0" smtClean="0">
                <a:solidFill>
                  <a:schemeClr val="tx1"/>
                </a:solidFill>
                <a:latin typeface="+mn-lt"/>
                <a:ea typeface="+mn-ea"/>
                <a:cs typeface="+mn-cs"/>
              </a:rPr>
              <a:t> can now be passed over the </a:t>
            </a:r>
            <a:r>
              <a:rPr lang="en-US" sz="1200" kern="1200" baseline="0" dirty="0" err="1" smtClean="0">
                <a:solidFill>
                  <a:schemeClr val="tx1"/>
                </a:solidFill>
                <a:latin typeface="+mn-lt"/>
                <a:ea typeface="+mn-ea"/>
                <a:cs typeface="+mn-cs"/>
              </a:rPr>
              <a:t>guidewire</a:t>
            </a:r>
            <a:r>
              <a:rPr lang="en-US" sz="1200" kern="1200" baseline="0" dirty="0" smtClean="0">
                <a:solidFill>
                  <a:schemeClr val="tx1"/>
                </a:solidFill>
                <a:latin typeface="+mn-lt"/>
                <a:ea typeface="+mn-ea"/>
                <a:cs typeface="+mn-cs"/>
              </a:rPr>
              <a:t> into the cavity or vessel.</a:t>
            </a:r>
            <a:endParaRPr lang="pt-BR" dirty="0"/>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4</a:t>
            </a:fld>
            <a:endParaRPr lang="pt-B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42</a:t>
            </a:fld>
            <a:endParaRPr lang="pt-B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43</a:t>
            </a:fld>
            <a:endParaRPr lang="pt-B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44</a:t>
            </a:fld>
            <a:endParaRPr lang="pt-B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45</a:t>
            </a:fld>
            <a:endParaRPr lang="pt-B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46</a:t>
            </a:fld>
            <a:endParaRPr lang="pt-B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47</a:t>
            </a:fld>
            <a:endParaRPr lang="pt-B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48</a:t>
            </a:fld>
            <a:endParaRPr lang="pt-B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49</a:t>
            </a:fld>
            <a:endParaRPr lang="pt-B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r>
              <a:rPr lang="en-US" dirty="0" err="1" smtClean="0">
                <a:latin typeface="Arial" charset="0"/>
              </a:rPr>
              <a:t>Surgery;Radiosurgery;Embolization</a:t>
            </a:r>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50</a:t>
            </a:fld>
            <a:endParaRPr lang="pt-B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51</a:t>
            </a:fld>
            <a:endParaRPr lang="pt-B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Prior to the description of the </a:t>
            </a:r>
            <a:r>
              <a:rPr lang="en-US" sz="1200" kern="1200" baseline="0" dirty="0" err="1" smtClean="0">
                <a:solidFill>
                  <a:schemeClr val="tx1"/>
                </a:solidFill>
                <a:latin typeface="+mn-lt"/>
                <a:ea typeface="+mn-ea"/>
                <a:cs typeface="+mn-cs"/>
              </a:rPr>
              <a:t>Seldinger</a:t>
            </a:r>
            <a:r>
              <a:rPr lang="en-US" sz="1200" kern="1200" baseline="0" dirty="0" smtClean="0">
                <a:solidFill>
                  <a:schemeClr val="tx1"/>
                </a:solidFill>
                <a:latin typeface="+mn-lt"/>
                <a:ea typeface="+mn-ea"/>
                <a:cs typeface="+mn-cs"/>
              </a:rPr>
              <a:t> technique, sharp </a:t>
            </a:r>
            <a:r>
              <a:rPr lang="en-US" sz="1200" kern="1200" baseline="0" dirty="0" err="1" smtClean="0">
                <a:solidFill>
                  <a:schemeClr val="tx1"/>
                </a:solidFill>
                <a:latin typeface="+mn-lt"/>
                <a:ea typeface="+mn-ea"/>
                <a:cs typeface="+mn-cs"/>
              </a:rPr>
              <a:t>trocars</a:t>
            </a:r>
            <a:r>
              <a:rPr lang="en-US" sz="1200" kern="1200" baseline="0" dirty="0" smtClean="0">
                <a:solidFill>
                  <a:schemeClr val="tx1"/>
                </a:solidFill>
                <a:latin typeface="+mn-lt"/>
                <a:ea typeface="+mn-ea"/>
                <a:cs typeface="+mn-cs"/>
              </a:rPr>
              <a:t> were used to create lumens through which devices could be passed. This had a high rate of complications. However, with the introduction of the </a:t>
            </a:r>
            <a:r>
              <a:rPr lang="en-US" sz="1200" kern="1200" baseline="0" dirty="0" err="1" smtClean="0">
                <a:solidFill>
                  <a:schemeClr val="tx1"/>
                </a:solidFill>
                <a:latin typeface="+mn-lt"/>
                <a:ea typeface="+mn-ea"/>
                <a:cs typeface="+mn-cs"/>
              </a:rPr>
              <a:t>Seldinger</a:t>
            </a:r>
            <a:r>
              <a:rPr lang="en-US" sz="1200" kern="1200" baseline="0" dirty="0" smtClean="0">
                <a:solidFill>
                  <a:schemeClr val="tx1"/>
                </a:solidFill>
                <a:latin typeface="+mn-lt"/>
                <a:ea typeface="+mn-ea"/>
                <a:cs typeface="+mn-cs"/>
              </a:rPr>
              <a:t> technique, angiography became a relatively risk-free procedure, and the field of interventional radiology blossomed.</a:t>
            </a:r>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5</a:t>
            </a:fld>
            <a:endParaRPr lang="pt-B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52</a:t>
            </a:fld>
            <a:endParaRPr lang="pt-B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53</a:t>
            </a:fld>
            <a:endParaRPr lang="pt-B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54</a:t>
            </a:fld>
            <a:endParaRPr lang="pt-B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55</a:t>
            </a:fld>
            <a:endParaRPr lang="pt-B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56</a:t>
            </a:fld>
            <a:endParaRPr lang="pt-B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57</a:t>
            </a:fld>
            <a:endParaRPr lang="pt-B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58</a:t>
            </a:fld>
            <a:endParaRPr lang="pt-B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59</a:t>
            </a:fld>
            <a:endParaRPr lang="pt-B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60</a:t>
            </a:fld>
            <a:endParaRPr lang="pt-B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61</a:t>
            </a:fld>
            <a:endParaRPr lang="pt-B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Femoral artery puncture, with introduction of an </a:t>
            </a:r>
            <a:r>
              <a:rPr lang="en-US" sz="1200" kern="1200" baseline="0" dirty="0" err="1" smtClean="0">
                <a:solidFill>
                  <a:schemeClr val="tx1"/>
                </a:solidFill>
                <a:latin typeface="+mn-lt"/>
                <a:ea typeface="+mn-ea"/>
                <a:cs typeface="+mn-cs"/>
              </a:rPr>
              <a:t>hemostatic</a:t>
            </a:r>
            <a:r>
              <a:rPr lang="en-US" sz="1200" kern="1200" baseline="0" dirty="0" smtClean="0">
                <a:solidFill>
                  <a:schemeClr val="tx1"/>
                </a:solidFill>
                <a:latin typeface="+mn-lt"/>
                <a:ea typeface="+mn-ea"/>
                <a:cs typeface="+mn-cs"/>
              </a:rPr>
              <a:t> sheath, which allow us to gain access to the vessel without blood loss trough the puncture site</a:t>
            </a:r>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6</a:t>
            </a:fld>
            <a:endParaRPr lang="pt-B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pPr algn="r" rtl="0" fontAlgn="base">
              <a:spcBef>
                <a:spcPct val="0"/>
              </a:spcBef>
              <a:spcAft>
                <a:spcPct val="0"/>
              </a:spcAft>
            </a:pPr>
            <a:fld id="{0D820974-81AC-4880-9EEA-72FB6CD0EC6F}" type="slidenum">
              <a:rPr lang="pt-BR" sz="1200" b="1" i="1" kern="1200">
                <a:solidFill>
                  <a:prstClr val="black"/>
                </a:solidFill>
                <a:latin typeface="Arial" charset="0"/>
                <a:ea typeface="+mn-ea"/>
                <a:cs typeface="+mn-cs"/>
              </a:rPr>
              <a:pPr algn="r" rtl="0" fontAlgn="base">
                <a:spcBef>
                  <a:spcPct val="0"/>
                </a:spcBef>
                <a:spcAft>
                  <a:spcPct val="0"/>
                </a:spcAft>
              </a:pPr>
              <a:t>72</a:t>
            </a:fld>
            <a:endParaRPr lang="pt-BR" sz="1200" b="1" i="1" kern="1200">
              <a:solidFill>
                <a:prstClr val="black"/>
              </a:solidFill>
              <a:latin typeface="Arial" charset="0"/>
              <a:ea typeface="+mn-ea"/>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pPr marL="342900" indent="-342900" algn="l" rtl="0" eaLnBrk="0" fontAlgn="base" hangingPunct="0">
              <a:spcBef>
                <a:spcPct val="0"/>
              </a:spcBef>
              <a:spcAft>
                <a:spcPct val="0"/>
              </a:spcAft>
            </a:pPr>
            <a:r>
              <a:rPr lang="pt-BR" sz="1200" kern="1200" dirty="0" smtClean="0">
                <a:solidFill>
                  <a:srgbClr val="FFFFFF"/>
                </a:solidFill>
                <a:latin typeface="Calibri" pitchFamily="34" charset="0"/>
                <a:ea typeface="+mn-ea"/>
                <a:cs typeface="+mn-cs"/>
              </a:rPr>
              <a:t>Tumores localmente agressivos que se originam de células da crista neural</a:t>
            </a:r>
          </a:p>
          <a:p>
            <a:pPr marL="342900" indent="-342900" algn="l" rtl="0" eaLnBrk="0" fontAlgn="base" hangingPunct="0">
              <a:spcBef>
                <a:spcPct val="0"/>
              </a:spcBef>
              <a:spcAft>
                <a:spcPct val="0"/>
              </a:spcAft>
            </a:pPr>
            <a:r>
              <a:rPr lang="pt-BR" sz="1200" kern="1200" dirty="0" smtClean="0">
                <a:solidFill>
                  <a:srgbClr val="FFFFFF"/>
                </a:solidFill>
                <a:latin typeface="Calibri" pitchFamily="34" charset="0"/>
                <a:ea typeface="+mn-ea"/>
                <a:cs typeface="+mn-cs"/>
              </a:rPr>
              <a:t>50% - timpânicos ou jugulares </a:t>
            </a:r>
          </a:p>
          <a:p>
            <a:pPr marL="342900" indent="-342900" algn="l" rtl="0" eaLnBrk="0" fontAlgn="base" hangingPunct="0">
              <a:spcBef>
                <a:spcPct val="0"/>
              </a:spcBef>
              <a:spcAft>
                <a:spcPct val="0"/>
              </a:spcAft>
            </a:pPr>
            <a:r>
              <a:rPr lang="pt-BR" sz="1200" kern="1200" dirty="0" smtClean="0">
                <a:solidFill>
                  <a:srgbClr val="FFFFFF"/>
                </a:solidFill>
                <a:latin typeface="Calibri" pitchFamily="34" charset="0"/>
                <a:ea typeface="+mn-ea"/>
                <a:cs typeface="+mn-cs"/>
              </a:rPr>
              <a:t>35% - tumores do corpo carotídeo</a:t>
            </a:r>
          </a:p>
          <a:p>
            <a:pPr marL="342900" indent="-342900" algn="l" rtl="0" eaLnBrk="0" fontAlgn="base" hangingPunct="0">
              <a:spcBef>
                <a:spcPct val="0"/>
              </a:spcBef>
              <a:spcAft>
                <a:spcPct val="0"/>
              </a:spcAft>
            </a:pPr>
            <a:r>
              <a:rPr lang="pt-BR" sz="1200" kern="1200" dirty="0" smtClean="0">
                <a:solidFill>
                  <a:srgbClr val="FFFFFF"/>
                </a:solidFill>
                <a:latin typeface="Calibri" pitchFamily="34" charset="0"/>
                <a:ea typeface="+mn-ea"/>
                <a:cs typeface="+mn-cs"/>
              </a:rPr>
              <a:t>11% - vagais</a:t>
            </a:r>
          </a:p>
          <a:p>
            <a:pPr marL="342900" indent="-342900" algn="l" rtl="0" eaLnBrk="0" fontAlgn="base" hangingPunct="0">
              <a:spcBef>
                <a:spcPct val="0"/>
              </a:spcBef>
              <a:spcAft>
                <a:spcPct val="0"/>
              </a:spcAft>
            </a:pPr>
            <a:r>
              <a:rPr lang="pt-BR" sz="1200" kern="1200" dirty="0" smtClean="0">
                <a:solidFill>
                  <a:srgbClr val="FFFFFF"/>
                </a:solidFill>
                <a:latin typeface="Calibri" pitchFamily="34" charset="0"/>
                <a:ea typeface="+mn-ea"/>
                <a:cs typeface="+mn-cs"/>
              </a:rPr>
              <a:t>6% outras localizações na cabeça e pescoço</a:t>
            </a:r>
          </a:p>
          <a:p>
            <a:pPr marL="342900" indent="-342900" algn="l" rtl="0" eaLnBrk="0" fontAlgn="base" hangingPunct="0">
              <a:spcBef>
                <a:spcPct val="0"/>
              </a:spcBef>
              <a:spcAft>
                <a:spcPct val="0"/>
              </a:spcAft>
            </a:pPr>
            <a:r>
              <a:rPr lang="pt-BR" sz="1200" kern="1200" dirty="0" smtClean="0">
                <a:solidFill>
                  <a:srgbClr val="FFFFFF"/>
                </a:solidFill>
                <a:latin typeface="Calibri" pitchFamily="34" charset="0"/>
                <a:ea typeface="+mn-ea"/>
                <a:cs typeface="+mn-cs"/>
              </a:rPr>
              <a:t>10% - múltiplos Atividade secretória em 1%  </a:t>
            </a:r>
          </a:p>
          <a:p>
            <a:pPr marL="342900" indent="-342900" algn="l" rtl="0" eaLnBrk="0" fontAlgn="base" hangingPunct="0">
              <a:spcBef>
                <a:spcPct val="0"/>
              </a:spcBef>
              <a:spcAft>
                <a:spcPct val="0"/>
              </a:spcAft>
            </a:pPr>
            <a:r>
              <a:rPr lang="pt-BR" sz="1200" kern="1200" dirty="0" smtClean="0">
                <a:solidFill>
                  <a:srgbClr val="FFFFFF"/>
                </a:solidFill>
                <a:latin typeface="Calibri" pitchFamily="34" charset="0"/>
                <a:ea typeface="+mn-ea"/>
                <a:cs typeface="+mn-cs"/>
              </a:rPr>
              <a:t>Potencial maligno - &lt;3%</a:t>
            </a:r>
            <a:endParaRPr lang="pt-BR" sz="1200" kern="1200" dirty="0">
              <a:solidFill>
                <a:srgbClr val="FFFFFF"/>
              </a:solidFill>
              <a:latin typeface="Calibri" pitchFamily="34" charset="0"/>
              <a:ea typeface="+mn-ea"/>
              <a:cs typeface="+mn-cs"/>
            </a:endParaRPr>
          </a:p>
        </p:txBody>
      </p:sp>
      <p:sp>
        <p:nvSpPr>
          <p:cNvPr id="4" name="Espaço Reservado para Número de Slide 3"/>
          <p:cNvSpPr>
            <a:spLocks noGrp="1"/>
          </p:cNvSpPr>
          <p:nvPr>
            <p:ph type="sldNum" sz="quarter" idx="10"/>
          </p:nvPr>
        </p:nvSpPr>
        <p:spPr/>
        <p:txBody>
          <a:bodyPr/>
          <a:lstStyle/>
          <a:p>
            <a:pPr algn="r" rtl="0" fontAlgn="base">
              <a:spcBef>
                <a:spcPct val="0"/>
              </a:spcBef>
              <a:spcAft>
                <a:spcPct val="0"/>
              </a:spcAft>
            </a:pPr>
            <a:fld id="{0D820974-81AC-4880-9EEA-72FB6CD0EC6F}" type="slidenum">
              <a:rPr lang="pt-BR" sz="1200" b="1" i="1" kern="1200">
                <a:solidFill>
                  <a:prstClr val="black"/>
                </a:solidFill>
                <a:latin typeface="Arial" charset="0"/>
                <a:ea typeface="+mn-ea"/>
                <a:cs typeface="+mn-cs"/>
              </a:rPr>
              <a:pPr algn="r" rtl="0" fontAlgn="base">
                <a:spcBef>
                  <a:spcPct val="0"/>
                </a:spcBef>
                <a:spcAft>
                  <a:spcPct val="0"/>
                </a:spcAft>
              </a:pPr>
              <a:t>73</a:t>
            </a:fld>
            <a:endParaRPr lang="pt-BR" sz="1200" b="1" i="1" kern="1200">
              <a:solidFill>
                <a:prstClr val="black"/>
              </a:solidFill>
              <a:latin typeface="Arial" charset="0"/>
              <a:ea typeface="+mn-ea"/>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pPr algn="r" rtl="0" fontAlgn="base">
              <a:spcBef>
                <a:spcPct val="0"/>
              </a:spcBef>
              <a:spcAft>
                <a:spcPct val="0"/>
              </a:spcAft>
            </a:pPr>
            <a:fld id="{0D820974-81AC-4880-9EEA-72FB6CD0EC6F}" type="slidenum">
              <a:rPr lang="pt-BR" sz="1200" b="1" i="1" kern="1200">
                <a:solidFill>
                  <a:prstClr val="black"/>
                </a:solidFill>
                <a:latin typeface="Arial" charset="0"/>
                <a:ea typeface="+mn-ea"/>
                <a:cs typeface="+mn-cs"/>
              </a:rPr>
              <a:pPr algn="r" rtl="0" fontAlgn="base">
                <a:spcBef>
                  <a:spcPct val="0"/>
                </a:spcBef>
                <a:spcAft>
                  <a:spcPct val="0"/>
                </a:spcAft>
              </a:pPr>
              <a:t>74</a:t>
            </a:fld>
            <a:endParaRPr lang="pt-BR" sz="1200" b="1" i="1" kern="1200">
              <a:solidFill>
                <a:prstClr val="black"/>
              </a:solidFill>
              <a:latin typeface="Arial" charset="0"/>
              <a:ea typeface="+mn-ea"/>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pPr algn="r" rtl="0" fontAlgn="base">
              <a:spcBef>
                <a:spcPct val="0"/>
              </a:spcBef>
              <a:spcAft>
                <a:spcPct val="0"/>
              </a:spcAft>
            </a:pPr>
            <a:fld id="{0D820974-81AC-4880-9EEA-72FB6CD0EC6F}" type="slidenum">
              <a:rPr lang="pt-BR" sz="1200" b="1" i="1" kern="1200">
                <a:solidFill>
                  <a:prstClr val="black"/>
                </a:solidFill>
                <a:latin typeface="Arial" charset="0"/>
                <a:ea typeface="+mn-ea"/>
                <a:cs typeface="+mn-cs"/>
              </a:rPr>
              <a:pPr algn="r" rtl="0" fontAlgn="base">
                <a:spcBef>
                  <a:spcPct val="0"/>
                </a:spcBef>
                <a:spcAft>
                  <a:spcPct val="0"/>
                </a:spcAft>
              </a:pPr>
              <a:t>75</a:t>
            </a:fld>
            <a:endParaRPr lang="pt-BR" sz="1200" b="1" i="1" kern="1200">
              <a:solidFill>
                <a:prstClr val="black"/>
              </a:solidFill>
              <a:latin typeface="Arial" charset="0"/>
              <a:ea typeface="+mn-ea"/>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pPr algn="r" rtl="0" fontAlgn="base">
              <a:spcBef>
                <a:spcPct val="0"/>
              </a:spcBef>
              <a:spcAft>
                <a:spcPct val="0"/>
              </a:spcAft>
            </a:pPr>
            <a:fld id="{0D820974-81AC-4880-9EEA-72FB6CD0EC6F}" type="slidenum">
              <a:rPr lang="pt-BR" sz="1200" b="1" i="1" kern="1200">
                <a:solidFill>
                  <a:prstClr val="black"/>
                </a:solidFill>
                <a:latin typeface="Arial" charset="0"/>
                <a:ea typeface="+mn-ea"/>
                <a:cs typeface="+mn-cs"/>
              </a:rPr>
              <a:pPr algn="r" rtl="0" fontAlgn="base">
                <a:spcBef>
                  <a:spcPct val="0"/>
                </a:spcBef>
                <a:spcAft>
                  <a:spcPct val="0"/>
                </a:spcAft>
              </a:pPr>
              <a:t>76</a:t>
            </a:fld>
            <a:endParaRPr lang="pt-BR" sz="1200" b="1" i="1" kern="1200">
              <a:solidFill>
                <a:prstClr val="black"/>
              </a:solidFill>
              <a:latin typeface="Arial" charset="0"/>
              <a:ea typeface="+mn-ea"/>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pPr algn="r" rtl="0" fontAlgn="base">
              <a:spcBef>
                <a:spcPct val="0"/>
              </a:spcBef>
              <a:spcAft>
                <a:spcPct val="0"/>
              </a:spcAft>
            </a:pPr>
            <a:fld id="{0D820974-81AC-4880-9EEA-72FB6CD0EC6F}" type="slidenum">
              <a:rPr lang="pt-BR" sz="1200" b="1" i="1" kern="1200">
                <a:solidFill>
                  <a:prstClr val="black"/>
                </a:solidFill>
                <a:latin typeface="Arial" charset="0"/>
                <a:ea typeface="+mn-ea"/>
                <a:cs typeface="+mn-cs"/>
              </a:rPr>
              <a:pPr algn="r" rtl="0" fontAlgn="base">
                <a:spcBef>
                  <a:spcPct val="0"/>
                </a:spcBef>
                <a:spcAft>
                  <a:spcPct val="0"/>
                </a:spcAft>
              </a:pPr>
              <a:t>77</a:t>
            </a:fld>
            <a:endParaRPr lang="pt-BR" sz="1200" b="1" i="1" kern="1200">
              <a:solidFill>
                <a:prstClr val="black"/>
              </a:solidFill>
              <a:latin typeface="Arial" charset="0"/>
              <a:ea typeface="+mn-ea"/>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pPr algn="r" rtl="0" fontAlgn="base">
              <a:spcBef>
                <a:spcPct val="0"/>
              </a:spcBef>
              <a:spcAft>
                <a:spcPct val="0"/>
              </a:spcAft>
            </a:pPr>
            <a:fld id="{0D820974-81AC-4880-9EEA-72FB6CD0EC6F}" type="slidenum">
              <a:rPr lang="pt-BR" sz="1200" b="1" i="1" kern="1200">
                <a:solidFill>
                  <a:prstClr val="black"/>
                </a:solidFill>
                <a:latin typeface="Arial" charset="0"/>
                <a:ea typeface="+mn-ea"/>
                <a:cs typeface="+mn-cs"/>
              </a:rPr>
              <a:pPr algn="r" rtl="0" fontAlgn="base">
                <a:spcBef>
                  <a:spcPct val="0"/>
                </a:spcBef>
                <a:spcAft>
                  <a:spcPct val="0"/>
                </a:spcAft>
              </a:pPr>
              <a:t>78</a:t>
            </a:fld>
            <a:endParaRPr lang="pt-BR" sz="1200" b="1" i="1" kern="1200">
              <a:solidFill>
                <a:prstClr val="black"/>
              </a:solidFill>
              <a:latin typeface="Arial" charset="0"/>
              <a:ea typeface="+mn-ea"/>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Radio-frequency ablation is one of the most promising thermal ablation techniques for the treatment of </a:t>
            </a:r>
            <a:r>
              <a:rPr lang="en-US" sz="1200" kern="1200" baseline="0" dirty="0" err="1" smtClean="0">
                <a:solidFill>
                  <a:schemeClr val="tx1"/>
                </a:solidFill>
                <a:latin typeface="+mn-lt"/>
                <a:ea typeface="+mn-ea"/>
                <a:cs typeface="+mn-cs"/>
              </a:rPr>
              <a:t>nonresectable</a:t>
            </a:r>
            <a:r>
              <a:rPr lang="en-US" sz="1200" kern="1200" baseline="0" dirty="0" smtClean="0">
                <a:solidFill>
                  <a:schemeClr val="tx1"/>
                </a:solidFill>
                <a:latin typeface="+mn-lt"/>
                <a:ea typeface="+mn-ea"/>
                <a:cs typeface="+mn-cs"/>
              </a:rPr>
              <a:t> hepatic tumors.</a:t>
            </a:r>
          </a:p>
          <a:p>
            <a:r>
              <a:rPr lang="en-US" sz="1200" kern="1200" baseline="0" dirty="0" smtClean="0">
                <a:solidFill>
                  <a:schemeClr val="tx1"/>
                </a:solidFill>
                <a:latin typeface="+mn-lt"/>
                <a:ea typeface="+mn-ea"/>
                <a:cs typeface="+mn-cs"/>
              </a:rPr>
              <a:t>Recent studies have reported favorable survival rates and excellent rates of local control after such ablation, especially in patients with </a:t>
            </a:r>
            <a:r>
              <a:rPr lang="en-US" sz="1200" kern="1200" baseline="0" dirty="0" err="1" smtClean="0">
                <a:solidFill>
                  <a:schemeClr val="tx1"/>
                </a:solidFill>
                <a:latin typeface="+mn-lt"/>
                <a:ea typeface="+mn-ea"/>
                <a:cs typeface="+mn-cs"/>
              </a:rPr>
              <a:t>hepatocellular</a:t>
            </a:r>
            <a:r>
              <a:rPr lang="en-US" sz="1200" kern="1200" baseline="0" dirty="0" smtClean="0">
                <a:solidFill>
                  <a:schemeClr val="tx1"/>
                </a:solidFill>
                <a:latin typeface="+mn-lt"/>
                <a:ea typeface="+mn-ea"/>
                <a:cs typeface="+mn-cs"/>
              </a:rPr>
              <a:t> </a:t>
            </a:r>
            <a:r>
              <a:rPr lang="pt-BR" sz="1200" kern="1200" baseline="0" dirty="0" smtClean="0">
                <a:solidFill>
                  <a:schemeClr val="tx1"/>
                </a:solidFill>
                <a:latin typeface="+mn-lt"/>
                <a:ea typeface="+mn-ea"/>
                <a:cs typeface="+mn-cs"/>
              </a:rPr>
              <a:t>carcinoma. </a:t>
            </a:r>
            <a:r>
              <a:rPr lang="en-US" sz="1200" kern="1200" baseline="0" dirty="0" smtClean="0">
                <a:solidFill>
                  <a:schemeClr val="tx1"/>
                </a:solidFill>
                <a:latin typeface="+mn-lt"/>
                <a:ea typeface="+mn-ea"/>
                <a:cs typeface="+mn-cs"/>
              </a:rPr>
              <a:t>Basically, the term </a:t>
            </a:r>
            <a:r>
              <a:rPr lang="en-US" sz="1200" i="1" kern="1200" baseline="0" dirty="0" smtClean="0">
                <a:solidFill>
                  <a:schemeClr val="tx1"/>
                </a:solidFill>
                <a:latin typeface="+mn-lt"/>
                <a:ea typeface="+mn-ea"/>
                <a:cs typeface="+mn-cs"/>
              </a:rPr>
              <a:t>radio-frequency refers </a:t>
            </a:r>
            <a:r>
              <a:rPr lang="en-US" sz="1200" kern="1200" baseline="0" dirty="0" smtClean="0">
                <a:solidFill>
                  <a:schemeClr val="tx1"/>
                </a:solidFill>
                <a:latin typeface="+mn-lt"/>
                <a:ea typeface="+mn-ea"/>
                <a:cs typeface="+mn-cs"/>
              </a:rPr>
              <a:t>not to the emitted wave but rather to the alternating</a:t>
            </a:r>
          </a:p>
          <a:p>
            <a:r>
              <a:rPr lang="en-US" sz="1200" kern="1200" baseline="0" dirty="0" smtClean="0">
                <a:solidFill>
                  <a:schemeClr val="tx1"/>
                </a:solidFill>
                <a:latin typeface="+mn-lt"/>
                <a:ea typeface="+mn-ea"/>
                <a:cs typeface="+mn-cs"/>
              </a:rPr>
              <a:t>electric current that oscillates in high frequency. Schematically, a closed-loop circuit is created by placing a generator, a large dispersive electrode (ground pad), a patient, and a needle electrode in series. </a:t>
            </a:r>
            <a:r>
              <a:rPr lang="pt-BR" sz="1200" kern="1200" baseline="0" dirty="0" err="1" smtClean="0">
                <a:solidFill>
                  <a:schemeClr val="tx1"/>
                </a:solidFill>
                <a:latin typeface="+mn-lt"/>
                <a:ea typeface="+mn-ea"/>
                <a:cs typeface="+mn-cs"/>
              </a:rPr>
              <a:t>This</a:t>
            </a:r>
            <a:r>
              <a:rPr lang="pt-BR" sz="1200" kern="1200" baseline="0" dirty="0" smtClean="0">
                <a:solidFill>
                  <a:schemeClr val="tx1"/>
                </a:solidFill>
                <a:latin typeface="+mn-lt"/>
                <a:ea typeface="+mn-ea"/>
                <a:cs typeface="+mn-cs"/>
              </a:rPr>
              <a:t> </a:t>
            </a:r>
            <a:r>
              <a:rPr lang="pt-BR" sz="1200" kern="1200" baseline="0" dirty="0" err="1" smtClean="0">
                <a:solidFill>
                  <a:schemeClr val="tx1"/>
                </a:solidFill>
                <a:latin typeface="+mn-lt"/>
                <a:ea typeface="+mn-ea"/>
                <a:cs typeface="+mn-cs"/>
              </a:rPr>
              <a:t>ionic</a:t>
            </a:r>
            <a:r>
              <a:rPr lang="pt-BR"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agitation creates friction within the body and thus</a:t>
            </a:r>
          </a:p>
          <a:p>
            <a:r>
              <a:rPr lang="pt-BR" sz="1200" kern="1200" baseline="0" dirty="0" err="1" smtClean="0">
                <a:solidFill>
                  <a:schemeClr val="tx1"/>
                </a:solidFill>
                <a:latin typeface="+mn-lt"/>
                <a:ea typeface="+mn-ea"/>
                <a:cs typeface="+mn-cs"/>
              </a:rPr>
              <a:t>Heat</a:t>
            </a:r>
            <a:r>
              <a:rPr lang="pt-BR" sz="1200" kern="1200" baseline="0" dirty="0" smtClean="0">
                <a:solidFill>
                  <a:schemeClr val="tx1"/>
                </a:solidFill>
                <a:latin typeface="+mn-lt"/>
                <a:ea typeface="+mn-ea"/>
                <a:cs typeface="+mn-cs"/>
              </a:rPr>
              <a:t>.</a:t>
            </a:r>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pPr algn="r" rtl="0" fontAlgn="base">
              <a:spcBef>
                <a:spcPct val="0"/>
              </a:spcBef>
              <a:spcAft>
                <a:spcPct val="0"/>
              </a:spcAft>
            </a:pPr>
            <a:fld id="{0D820974-81AC-4880-9EEA-72FB6CD0EC6F}" type="slidenum">
              <a:rPr lang="pt-BR" sz="1200" b="1" i="1" kern="1200">
                <a:solidFill>
                  <a:prstClr val="black"/>
                </a:solidFill>
                <a:latin typeface="Arial" charset="0"/>
                <a:ea typeface="+mn-ea"/>
                <a:cs typeface="+mn-cs"/>
              </a:rPr>
              <a:pPr algn="r" rtl="0" fontAlgn="base">
                <a:spcBef>
                  <a:spcPct val="0"/>
                </a:spcBef>
                <a:spcAft>
                  <a:spcPct val="0"/>
                </a:spcAft>
              </a:pPr>
              <a:t>79</a:t>
            </a:fld>
            <a:endParaRPr lang="pt-BR" sz="1200" b="1" i="1" kern="1200">
              <a:solidFill>
                <a:prstClr val="black"/>
              </a:solidFill>
              <a:latin typeface="Arial" charset="0"/>
              <a:ea typeface="+mn-ea"/>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pPr algn="r" rtl="0" fontAlgn="base">
              <a:spcBef>
                <a:spcPct val="0"/>
              </a:spcBef>
              <a:spcAft>
                <a:spcPct val="0"/>
              </a:spcAft>
            </a:pPr>
            <a:fld id="{0D820974-81AC-4880-9EEA-72FB6CD0EC6F}" type="slidenum">
              <a:rPr lang="pt-BR" sz="1200" b="1" i="1" kern="1200">
                <a:solidFill>
                  <a:prstClr val="black"/>
                </a:solidFill>
                <a:latin typeface="Arial" charset="0"/>
                <a:ea typeface="+mn-ea"/>
                <a:cs typeface="+mn-cs"/>
              </a:rPr>
              <a:pPr algn="r" rtl="0" fontAlgn="base">
                <a:spcBef>
                  <a:spcPct val="0"/>
                </a:spcBef>
                <a:spcAft>
                  <a:spcPct val="0"/>
                </a:spcAft>
              </a:pPr>
              <a:t>80</a:t>
            </a:fld>
            <a:endParaRPr lang="pt-BR" sz="1200" b="1" i="1" kern="1200">
              <a:solidFill>
                <a:prstClr val="black"/>
              </a:solidFill>
              <a:latin typeface="Arial" charset="0"/>
              <a:ea typeface="+mn-ea"/>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pPr algn="r" rtl="0" fontAlgn="base">
              <a:spcBef>
                <a:spcPct val="0"/>
              </a:spcBef>
              <a:spcAft>
                <a:spcPct val="0"/>
              </a:spcAft>
            </a:pPr>
            <a:fld id="{0D820974-81AC-4880-9EEA-72FB6CD0EC6F}" type="slidenum">
              <a:rPr lang="pt-BR" sz="1200" b="1" i="1" kern="1200">
                <a:solidFill>
                  <a:prstClr val="black"/>
                </a:solidFill>
                <a:latin typeface="Arial" charset="0"/>
                <a:ea typeface="+mn-ea"/>
                <a:cs typeface="+mn-cs"/>
              </a:rPr>
              <a:pPr algn="r" rtl="0" fontAlgn="base">
                <a:spcBef>
                  <a:spcPct val="0"/>
                </a:spcBef>
                <a:spcAft>
                  <a:spcPct val="0"/>
                </a:spcAft>
              </a:pPr>
              <a:t>81</a:t>
            </a:fld>
            <a:endParaRPr lang="pt-BR" sz="1200" b="1" i="1" kern="1200">
              <a:solidFill>
                <a:prstClr val="black"/>
              </a:solidFill>
              <a:latin typeface="Arial"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r>
              <a:rPr lang="en-US" dirty="0" smtClean="0"/>
              <a:t>C. Dotter became definitely the father of Interventional radiology , when, in January 16, 1964, he </a:t>
            </a:r>
            <a:r>
              <a:rPr lang="en-US" dirty="0" err="1" smtClean="0"/>
              <a:t>percutaneously</a:t>
            </a:r>
            <a:r>
              <a:rPr lang="en-US" baseline="0" dirty="0" smtClean="0"/>
              <a:t> </a:t>
            </a:r>
            <a:r>
              <a:rPr lang="en-US" dirty="0" smtClean="0"/>
              <a:t>dilated a tight, localized </a:t>
            </a:r>
            <a:r>
              <a:rPr lang="en-US" dirty="0" err="1" smtClean="0"/>
              <a:t>stenosis</a:t>
            </a:r>
            <a:r>
              <a:rPr lang="en-US" dirty="0" smtClean="0"/>
              <a:t> of the superficial femoral artery in an 82-year-old woman with</a:t>
            </a:r>
            <a:r>
              <a:rPr lang="en-US" baseline="0" dirty="0" smtClean="0"/>
              <a:t> </a:t>
            </a:r>
            <a:r>
              <a:rPr lang="en-US" dirty="0" smtClean="0"/>
              <a:t>painful leg ischemia and gangrene who refused leg amputation. After successful dilation of the </a:t>
            </a:r>
            <a:r>
              <a:rPr lang="en-US" dirty="0" err="1" smtClean="0"/>
              <a:t>stenosis</a:t>
            </a:r>
            <a:r>
              <a:rPr lang="en-US" dirty="0" smtClean="0"/>
              <a:t> with a guide wire and coaxial Teflon catheters,</a:t>
            </a:r>
            <a:r>
              <a:rPr lang="en-US" baseline="0" dirty="0" smtClean="0"/>
              <a:t> </a:t>
            </a:r>
            <a:r>
              <a:rPr lang="en-US" dirty="0" smtClean="0"/>
              <a:t>the circulation returned to her leg. She left the</a:t>
            </a:r>
            <a:r>
              <a:rPr lang="en-US" baseline="0" dirty="0" smtClean="0"/>
              <a:t> </a:t>
            </a:r>
            <a:r>
              <a:rPr lang="en-US" dirty="0" smtClean="0"/>
              <a:t>hospital on her feet—both of </a:t>
            </a:r>
            <a:r>
              <a:rPr lang="en-US" dirty="0" err="1" smtClean="0"/>
              <a:t>them.The</a:t>
            </a:r>
            <a:r>
              <a:rPr lang="en-US" dirty="0" smtClean="0"/>
              <a:t> dilated artery stayed open until her death from pneumonia 2.5 years</a:t>
            </a:r>
          </a:p>
          <a:p>
            <a:r>
              <a:rPr lang="en-US" dirty="0" smtClean="0"/>
              <a:t>later.</a:t>
            </a:r>
            <a:endParaRPr lang="pt-BR" dirty="0"/>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7</a:t>
            </a:fld>
            <a:endParaRPr lang="pt-B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pPr algn="r" rtl="0" fontAlgn="base">
              <a:spcBef>
                <a:spcPct val="0"/>
              </a:spcBef>
              <a:spcAft>
                <a:spcPct val="0"/>
              </a:spcAft>
            </a:pPr>
            <a:fld id="{0D820974-81AC-4880-9EEA-72FB6CD0EC6F}" type="slidenum">
              <a:rPr lang="pt-BR" sz="1200" b="1" i="1" kern="1200">
                <a:solidFill>
                  <a:prstClr val="black"/>
                </a:solidFill>
                <a:latin typeface="Arial" charset="0"/>
                <a:ea typeface="+mn-ea"/>
                <a:cs typeface="+mn-cs"/>
              </a:rPr>
              <a:pPr algn="r" rtl="0" fontAlgn="base">
                <a:spcBef>
                  <a:spcPct val="0"/>
                </a:spcBef>
                <a:spcAft>
                  <a:spcPct val="0"/>
                </a:spcAft>
              </a:pPr>
              <a:t>84</a:t>
            </a:fld>
            <a:endParaRPr lang="pt-BR" sz="1200" b="1" i="1" kern="1200">
              <a:solidFill>
                <a:prstClr val="black"/>
              </a:solidFill>
              <a:latin typeface="Arial" charset="0"/>
              <a:ea typeface="+mn-ea"/>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r>
              <a:rPr lang="en-US" sz="1200" dirty="0" err="1" smtClean="0">
                <a:latin typeface="Calibri" pitchFamily="34" charset="0"/>
              </a:rPr>
              <a:t>Restabelecimento</a:t>
            </a:r>
            <a:r>
              <a:rPr lang="en-US" sz="1200" dirty="0" smtClean="0">
                <a:latin typeface="Calibri" pitchFamily="34" charset="0"/>
              </a:rPr>
              <a:t> </a:t>
            </a:r>
            <a:r>
              <a:rPr lang="en-US" sz="1200" dirty="0" err="1" smtClean="0">
                <a:latin typeface="Calibri" pitchFamily="34" charset="0"/>
              </a:rPr>
              <a:t>precoce</a:t>
            </a:r>
            <a:r>
              <a:rPr lang="en-US" sz="1200" dirty="0" smtClean="0">
                <a:latin typeface="Calibri" pitchFamily="34" charset="0"/>
              </a:rPr>
              <a:t> do </a:t>
            </a:r>
            <a:r>
              <a:rPr lang="en-US" sz="1200" dirty="0" err="1" smtClean="0">
                <a:latin typeface="Calibri" pitchFamily="34" charset="0"/>
              </a:rPr>
              <a:t>fluxo</a:t>
            </a:r>
            <a:r>
              <a:rPr lang="en-US" sz="1200" dirty="0" smtClean="0">
                <a:latin typeface="Calibri" pitchFamily="34" charset="0"/>
              </a:rPr>
              <a:t> </a:t>
            </a:r>
            <a:r>
              <a:rPr lang="en-US" sz="1200" dirty="0" err="1" smtClean="0">
                <a:latin typeface="Calibri" pitchFamily="34" charset="0"/>
              </a:rPr>
              <a:t>sanguíneo</a:t>
            </a:r>
            <a:endParaRPr lang="en-US" sz="1200" dirty="0" smtClean="0">
              <a:latin typeface="Calibri" pitchFamily="34" charset="0"/>
            </a:endParaRPr>
          </a:p>
          <a:p>
            <a:r>
              <a:rPr lang="en-US" sz="1200" dirty="0" err="1" smtClean="0">
                <a:latin typeface="Calibri" pitchFamily="34" charset="0"/>
              </a:rPr>
              <a:t>Evitar</a:t>
            </a:r>
            <a:r>
              <a:rPr lang="en-US" sz="1200" dirty="0" smtClean="0">
                <a:latin typeface="Calibri" pitchFamily="34" charset="0"/>
              </a:rPr>
              <a:t> </a:t>
            </a:r>
            <a:r>
              <a:rPr lang="en-US" sz="1200" dirty="0" err="1" smtClean="0">
                <a:latin typeface="Calibri" pitchFamily="34" charset="0"/>
              </a:rPr>
              <a:t>ou</a:t>
            </a:r>
            <a:r>
              <a:rPr lang="en-US" sz="1200" dirty="0" smtClean="0">
                <a:latin typeface="Calibri" pitchFamily="34" charset="0"/>
              </a:rPr>
              <a:t> </a:t>
            </a:r>
            <a:r>
              <a:rPr lang="en-US" sz="1200" dirty="0" err="1" smtClean="0">
                <a:latin typeface="Calibri" pitchFamily="34" charset="0"/>
              </a:rPr>
              <a:t>limitar</a:t>
            </a:r>
            <a:r>
              <a:rPr lang="en-US" sz="1200" dirty="0" smtClean="0">
                <a:latin typeface="Calibri" pitchFamily="34" charset="0"/>
              </a:rPr>
              <a:t> a </a:t>
            </a:r>
            <a:r>
              <a:rPr lang="en-US" sz="1200" dirty="0" err="1" smtClean="0">
                <a:latin typeface="Calibri" pitchFamily="34" charset="0"/>
              </a:rPr>
              <a:t>área</a:t>
            </a:r>
            <a:r>
              <a:rPr lang="en-US" sz="1200" dirty="0" smtClean="0">
                <a:latin typeface="Calibri" pitchFamily="34" charset="0"/>
              </a:rPr>
              <a:t> de </a:t>
            </a:r>
            <a:r>
              <a:rPr lang="en-US" sz="1200" dirty="0" err="1" smtClean="0">
                <a:latin typeface="Calibri" pitchFamily="34" charset="0"/>
              </a:rPr>
              <a:t>infarto</a:t>
            </a:r>
            <a:r>
              <a:rPr lang="en-US" sz="1200" dirty="0" smtClean="0">
                <a:latin typeface="Calibri" pitchFamily="34" charset="0"/>
              </a:rPr>
              <a:t> cerebral</a:t>
            </a:r>
          </a:p>
          <a:p>
            <a:r>
              <a:rPr lang="en-US" sz="1200" dirty="0" err="1" smtClean="0">
                <a:latin typeface="Calibri" pitchFamily="34" charset="0"/>
              </a:rPr>
              <a:t>Evitar</a:t>
            </a:r>
            <a:r>
              <a:rPr lang="en-US" sz="1200" dirty="0" smtClean="0">
                <a:latin typeface="Calibri" pitchFamily="34" charset="0"/>
              </a:rPr>
              <a:t> a </a:t>
            </a:r>
            <a:r>
              <a:rPr lang="en-US" sz="1200" dirty="0" err="1" smtClean="0">
                <a:latin typeface="Calibri" pitchFamily="34" charset="0"/>
              </a:rPr>
              <a:t>progressão</a:t>
            </a:r>
            <a:r>
              <a:rPr lang="en-US" sz="1200" dirty="0" smtClean="0">
                <a:latin typeface="Calibri" pitchFamily="34" charset="0"/>
              </a:rPr>
              <a:t> de </a:t>
            </a:r>
            <a:r>
              <a:rPr lang="en-US" sz="1200" dirty="0" err="1" smtClean="0">
                <a:latin typeface="Calibri" pitchFamily="34" charset="0"/>
              </a:rPr>
              <a:t>morte</a:t>
            </a:r>
            <a:r>
              <a:rPr lang="en-US" sz="1200" dirty="0" smtClean="0">
                <a:latin typeface="Calibri" pitchFamily="34" charset="0"/>
              </a:rPr>
              <a:t> </a:t>
            </a:r>
            <a:r>
              <a:rPr lang="en-US" sz="1200" dirty="0" err="1" smtClean="0">
                <a:latin typeface="Calibri" pitchFamily="34" charset="0"/>
              </a:rPr>
              <a:t>celular</a:t>
            </a:r>
            <a:r>
              <a:rPr lang="en-US" sz="1200" dirty="0" smtClean="0">
                <a:latin typeface="Calibri" pitchFamily="34" charset="0"/>
              </a:rPr>
              <a:t> </a:t>
            </a:r>
            <a:r>
              <a:rPr lang="en-US" sz="1200" dirty="0" err="1" smtClean="0">
                <a:latin typeface="Calibri" pitchFamily="34" charset="0"/>
              </a:rPr>
              <a:t>na</a:t>
            </a:r>
            <a:r>
              <a:rPr lang="en-US" sz="1200" dirty="0" smtClean="0">
                <a:latin typeface="Calibri" pitchFamily="34" charset="0"/>
              </a:rPr>
              <a:t> </a:t>
            </a:r>
            <a:r>
              <a:rPr lang="en-US" sz="1200" dirty="0" err="1" smtClean="0">
                <a:latin typeface="Calibri" pitchFamily="34" charset="0"/>
              </a:rPr>
              <a:t>área</a:t>
            </a:r>
            <a:r>
              <a:rPr lang="en-US" sz="1200" dirty="0" smtClean="0">
                <a:latin typeface="Calibri" pitchFamily="34" charset="0"/>
              </a:rPr>
              <a:t> de penumbra</a:t>
            </a:r>
          </a:p>
          <a:p>
            <a:r>
              <a:rPr lang="en-US" sz="1200" dirty="0" err="1" smtClean="0">
                <a:latin typeface="Calibri" pitchFamily="34" charset="0"/>
              </a:rPr>
              <a:t>Ampliar</a:t>
            </a:r>
            <a:r>
              <a:rPr lang="en-US" sz="1200" dirty="0" smtClean="0">
                <a:latin typeface="Calibri" pitchFamily="34" charset="0"/>
              </a:rPr>
              <a:t> a </a:t>
            </a:r>
            <a:r>
              <a:rPr lang="en-US" sz="1200" dirty="0" err="1" smtClean="0">
                <a:latin typeface="Calibri" pitchFamily="34" charset="0"/>
              </a:rPr>
              <a:t>janela</a:t>
            </a:r>
            <a:r>
              <a:rPr lang="en-US" sz="1200" dirty="0" smtClean="0">
                <a:latin typeface="Calibri" pitchFamily="34" charset="0"/>
              </a:rPr>
              <a:t> </a:t>
            </a:r>
            <a:r>
              <a:rPr lang="en-US" sz="1200" dirty="0" err="1" smtClean="0">
                <a:latin typeface="Calibri" pitchFamily="34" charset="0"/>
              </a:rPr>
              <a:t>terapêutica</a:t>
            </a:r>
            <a:r>
              <a:rPr lang="en-US" sz="1200" dirty="0" smtClean="0">
                <a:latin typeface="Calibri" pitchFamily="34" charset="0"/>
              </a:rPr>
              <a:t> </a:t>
            </a:r>
            <a:r>
              <a:rPr lang="en-US" sz="1200" dirty="0" err="1" smtClean="0">
                <a:latin typeface="Calibri" pitchFamily="34" charset="0"/>
              </a:rPr>
              <a:t>além</a:t>
            </a:r>
            <a:r>
              <a:rPr lang="en-US" sz="1200" dirty="0" smtClean="0">
                <a:latin typeface="Calibri" pitchFamily="34" charset="0"/>
              </a:rPr>
              <a:t> de 3 </a:t>
            </a:r>
            <a:r>
              <a:rPr lang="en-US" sz="1200" dirty="0" err="1" smtClean="0">
                <a:latin typeface="Calibri" pitchFamily="34" charset="0"/>
              </a:rPr>
              <a:t>horas</a:t>
            </a:r>
            <a:r>
              <a:rPr lang="en-US" sz="1200" dirty="0" smtClean="0">
                <a:latin typeface="Calibri" pitchFamily="34" charset="0"/>
              </a:rPr>
              <a:t> (</a:t>
            </a:r>
            <a:r>
              <a:rPr lang="en-US" sz="1200" dirty="0" err="1" smtClean="0">
                <a:latin typeface="Calibri" pitchFamily="34" charset="0"/>
              </a:rPr>
              <a:t>trombólise</a:t>
            </a:r>
            <a:r>
              <a:rPr lang="en-US" sz="1200" dirty="0" smtClean="0">
                <a:latin typeface="Calibri" pitchFamily="34" charset="0"/>
              </a:rPr>
              <a:t> </a:t>
            </a:r>
            <a:r>
              <a:rPr lang="en-US" sz="1200" dirty="0" err="1" smtClean="0">
                <a:latin typeface="Calibri" pitchFamily="34" charset="0"/>
              </a:rPr>
              <a:t>venosa</a:t>
            </a:r>
            <a:r>
              <a:rPr lang="en-US" sz="1200" dirty="0" smtClean="0">
                <a:latin typeface="Calibri" pitchFamily="34" charset="0"/>
              </a:rPr>
              <a:t>)</a:t>
            </a:r>
          </a:p>
        </p:txBody>
      </p:sp>
      <p:sp>
        <p:nvSpPr>
          <p:cNvPr id="4" name="Espaço Reservado para Número de Slide 3"/>
          <p:cNvSpPr>
            <a:spLocks noGrp="1"/>
          </p:cNvSpPr>
          <p:nvPr>
            <p:ph type="sldNum" sz="quarter" idx="10"/>
          </p:nvPr>
        </p:nvSpPr>
        <p:spPr/>
        <p:txBody>
          <a:bodyPr/>
          <a:lstStyle/>
          <a:p>
            <a:pPr algn="r" rtl="0" fontAlgn="base">
              <a:spcBef>
                <a:spcPct val="0"/>
              </a:spcBef>
              <a:spcAft>
                <a:spcPct val="0"/>
              </a:spcAft>
            </a:pPr>
            <a:fld id="{0D820974-81AC-4880-9EEA-72FB6CD0EC6F}" type="slidenum">
              <a:rPr lang="pt-BR" sz="1200" b="1" i="1" kern="1200">
                <a:solidFill>
                  <a:prstClr val="black"/>
                </a:solidFill>
                <a:latin typeface="Arial" charset="0"/>
                <a:ea typeface="+mn-ea"/>
                <a:cs typeface="+mn-cs"/>
              </a:rPr>
              <a:pPr algn="r" rtl="0" fontAlgn="base">
                <a:spcBef>
                  <a:spcPct val="0"/>
                </a:spcBef>
                <a:spcAft>
                  <a:spcPct val="0"/>
                </a:spcAft>
              </a:pPr>
              <a:t>85</a:t>
            </a:fld>
            <a:endParaRPr lang="pt-BR" sz="1200" b="1" i="1" kern="1200">
              <a:solidFill>
                <a:prstClr val="black"/>
              </a:solidFill>
              <a:latin typeface="Arial" charset="0"/>
              <a:ea typeface="+mn-ea"/>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pPr algn="r" rtl="0" fontAlgn="base">
              <a:spcBef>
                <a:spcPct val="0"/>
              </a:spcBef>
              <a:spcAft>
                <a:spcPct val="0"/>
              </a:spcAft>
            </a:pPr>
            <a:fld id="{0D820974-81AC-4880-9EEA-72FB6CD0EC6F}" type="slidenum">
              <a:rPr lang="pt-BR" sz="1200" b="1" i="1" kern="1200">
                <a:solidFill>
                  <a:prstClr val="black"/>
                </a:solidFill>
                <a:latin typeface="Arial" charset="0"/>
                <a:ea typeface="+mn-ea"/>
                <a:cs typeface="+mn-cs"/>
              </a:rPr>
              <a:pPr algn="r" rtl="0" fontAlgn="base">
                <a:spcBef>
                  <a:spcPct val="0"/>
                </a:spcBef>
                <a:spcAft>
                  <a:spcPct val="0"/>
                </a:spcAft>
              </a:pPr>
              <a:t>86</a:t>
            </a:fld>
            <a:endParaRPr lang="pt-BR" sz="1200" b="1" i="1" kern="1200">
              <a:solidFill>
                <a:prstClr val="black"/>
              </a:solidFill>
              <a:latin typeface="Arial" charset="0"/>
              <a:ea typeface="+mn-ea"/>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pPr algn="r" rtl="0" fontAlgn="base">
              <a:spcBef>
                <a:spcPct val="0"/>
              </a:spcBef>
              <a:spcAft>
                <a:spcPct val="0"/>
              </a:spcAft>
            </a:pPr>
            <a:fld id="{0D820974-81AC-4880-9EEA-72FB6CD0EC6F}" type="slidenum">
              <a:rPr lang="pt-BR" sz="1200" b="1" i="1" kern="1200">
                <a:solidFill>
                  <a:prstClr val="black"/>
                </a:solidFill>
                <a:latin typeface="Arial" charset="0"/>
                <a:ea typeface="+mn-ea"/>
                <a:cs typeface="+mn-cs"/>
              </a:rPr>
              <a:pPr algn="r" rtl="0" fontAlgn="base">
                <a:spcBef>
                  <a:spcPct val="0"/>
                </a:spcBef>
                <a:spcAft>
                  <a:spcPct val="0"/>
                </a:spcAft>
              </a:pPr>
              <a:t>87</a:t>
            </a:fld>
            <a:endParaRPr lang="pt-BR" sz="1200" b="1" i="1" kern="1200">
              <a:solidFill>
                <a:prstClr val="black"/>
              </a:solidFill>
              <a:latin typeface="Arial" charset="0"/>
              <a:ea typeface="+mn-ea"/>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pPr algn="r" rtl="0" fontAlgn="base">
              <a:spcBef>
                <a:spcPct val="0"/>
              </a:spcBef>
              <a:spcAft>
                <a:spcPct val="0"/>
              </a:spcAft>
            </a:pPr>
            <a:fld id="{0D820974-81AC-4880-9EEA-72FB6CD0EC6F}" type="slidenum">
              <a:rPr lang="pt-BR" sz="1200" b="1" i="1" kern="1200">
                <a:solidFill>
                  <a:prstClr val="black"/>
                </a:solidFill>
                <a:latin typeface="Arial" charset="0"/>
                <a:ea typeface="+mn-ea"/>
                <a:cs typeface="+mn-cs"/>
              </a:rPr>
              <a:pPr algn="r" rtl="0" fontAlgn="base">
                <a:spcBef>
                  <a:spcPct val="0"/>
                </a:spcBef>
                <a:spcAft>
                  <a:spcPct val="0"/>
                </a:spcAft>
              </a:pPr>
              <a:t>88</a:t>
            </a:fld>
            <a:endParaRPr lang="pt-BR" sz="1200" b="1" i="1" kern="1200">
              <a:solidFill>
                <a:prstClr val="black"/>
              </a:solidFill>
              <a:latin typeface="Arial" charset="0"/>
              <a:ea typeface="+mn-ea"/>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pPr algn="r" rtl="0" fontAlgn="base">
              <a:spcBef>
                <a:spcPct val="0"/>
              </a:spcBef>
              <a:spcAft>
                <a:spcPct val="0"/>
              </a:spcAft>
            </a:pPr>
            <a:fld id="{0D820974-81AC-4880-9EEA-72FB6CD0EC6F}" type="slidenum">
              <a:rPr lang="pt-BR" sz="1200" b="1" i="1" kern="1200">
                <a:solidFill>
                  <a:prstClr val="black"/>
                </a:solidFill>
                <a:latin typeface="Arial" charset="0"/>
                <a:ea typeface="+mn-ea"/>
                <a:cs typeface="+mn-cs"/>
              </a:rPr>
              <a:pPr algn="r" rtl="0" fontAlgn="base">
                <a:spcBef>
                  <a:spcPct val="0"/>
                </a:spcBef>
                <a:spcAft>
                  <a:spcPct val="0"/>
                </a:spcAft>
              </a:pPr>
              <a:t>89</a:t>
            </a:fld>
            <a:endParaRPr lang="pt-BR" sz="1200" b="1" i="1" kern="1200">
              <a:solidFill>
                <a:prstClr val="black"/>
              </a:solidFill>
              <a:latin typeface="Arial" charset="0"/>
              <a:ea typeface="+mn-ea"/>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pPr algn="r" rtl="0" fontAlgn="base">
              <a:spcBef>
                <a:spcPct val="0"/>
              </a:spcBef>
              <a:spcAft>
                <a:spcPct val="0"/>
              </a:spcAft>
            </a:pPr>
            <a:fld id="{0D820974-81AC-4880-9EEA-72FB6CD0EC6F}" type="slidenum">
              <a:rPr lang="pt-BR" sz="1200" b="1" i="1" kern="1200">
                <a:solidFill>
                  <a:prstClr val="black"/>
                </a:solidFill>
                <a:latin typeface="Arial" charset="0"/>
                <a:ea typeface="+mn-ea"/>
                <a:cs typeface="+mn-cs"/>
              </a:rPr>
              <a:pPr algn="r" rtl="0" fontAlgn="base">
                <a:spcBef>
                  <a:spcPct val="0"/>
                </a:spcBef>
                <a:spcAft>
                  <a:spcPct val="0"/>
                </a:spcAft>
              </a:pPr>
              <a:t>90</a:t>
            </a:fld>
            <a:endParaRPr lang="pt-BR" sz="1200" b="1" i="1" kern="1200">
              <a:solidFill>
                <a:prstClr val="black"/>
              </a:solidFill>
              <a:latin typeface="Arial" charset="0"/>
              <a:ea typeface="+mn-ea"/>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pPr algn="r" rtl="0" fontAlgn="base">
              <a:spcBef>
                <a:spcPct val="0"/>
              </a:spcBef>
              <a:spcAft>
                <a:spcPct val="0"/>
              </a:spcAft>
            </a:pPr>
            <a:fld id="{0D820974-81AC-4880-9EEA-72FB6CD0EC6F}" type="slidenum">
              <a:rPr lang="pt-BR" sz="1200" b="1" i="1" kern="1200">
                <a:solidFill>
                  <a:prstClr val="black"/>
                </a:solidFill>
                <a:latin typeface="Arial" charset="0"/>
                <a:ea typeface="+mn-ea"/>
                <a:cs typeface="+mn-cs"/>
              </a:rPr>
              <a:pPr algn="r" rtl="0" fontAlgn="base">
                <a:spcBef>
                  <a:spcPct val="0"/>
                </a:spcBef>
                <a:spcAft>
                  <a:spcPct val="0"/>
                </a:spcAft>
              </a:pPr>
              <a:t>91</a:t>
            </a:fld>
            <a:endParaRPr lang="pt-BR" sz="1200" b="1" i="1" kern="1200">
              <a:solidFill>
                <a:prstClr val="black"/>
              </a:solidFill>
              <a:latin typeface="Arial" charset="0"/>
              <a:ea typeface="+mn-ea"/>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pPr algn="r" rtl="0" fontAlgn="base">
              <a:spcBef>
                <a:spcPct val="0"/>
              </a:spcBef>
              <a:spcAft>
                <a:spcPct val="0"/>
              </a:spcAft>
            </a:pPr>
            <a:fld id="{0D820974-81AC-4880-9EEA-72FB6CD0EC6F}" type="slidenum">
              <a:rPr lang="pt-BR" sz="1200" b="1" i="1" kern="1200">
                <a:solidFill>
                  <a:prstClr val="black"/>
                </a:solidFill>
                <a:latin typeface="Arial" charset="0"/>
                <a:ea typeface="+mn-ea"/>
                <a:cs typeface="+mn-cs"/>
              </a:rPr>
              <a:pPr algn="r" rtl="0" fontAlgn="base">
                <a:spcBef>
                  <a:spcPct val="0"/>
                </a:spcBef>
                <a:spcAft>
                  <a:spcPct val="0"/>
                </a:spcAft>
              </a:pPr>
              <a:t>99</a:t>
            </a:fld>
            <a:endParaRPr lang="pt-BR" sz="1200" b="1" i="1" kern="1200">
              <a:solidFill>
                <a:prstClr val="black"/>
              </a:solidFill>
              <a:latin typeface="Arial" charset="0"/>
              <a:ea typeface="+mn-ea"/>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r>
              <a:rPr lang="pt-BR" sz="1200" kern="1200" baseline="0" dirty="0" err="1" smtClean="0">
                <a:solidFill>
                  <a:schemeClr val="tx1"/>
                </a:solidFill>
                <a:latin typeface="+mn-lt"/>
                <a:ea typeface="+mn-ea"/>
                <a:cs typeface="+mn-cs"/>
              </a:rPr>
              <a:t>Active</a:t>
            </a:r>
            <a:r>
              <a:rPr lang="pt-BR" sz="1200" kern="1200" baseline="0" dirty="0" smtClean="0">
                <a:solidFill>
                  <a:schemeClr val="tx1"/>
                </a:solidFill>
                <a:latin typeface="+mn-lt"/>
                <a:ea typeface="+mn-ea"/>
                <a:cs typeface="+mn-cs"/>
              </a:rPr>
              <a:t> </a:t>
            </a:r>
            <a:r>
              <a:rPr lang="pt-BR" sz="1200" kern="1200" baseline="0" dirty="0" err="1" smtClean="0">
                <a:solidFill>
                  <a:schemeClr val="tx1"/>
                </a:solidFill>
                <a:latin typeface="+mn-lt"/>
                <a:ea typeface="+mn-ea"/>
                <a:cs typeface="+mn-cs"/>
              </a:rPr>
              <a:t>clinical</a:t>
            </a:r>
            <a:r>
              <a:rPr lang="pt-BR" sz="1200" kern="1200" baseline="0" dirty="0" smtClean="0">
                <a:solidFill>
                  <a:schemeClr val="tx1"/>
                </a:solidFill>
                <a:latin typeface="+mn-lt"/>
                <a:ea typeface="+mn-ea"/>
                <a:cs typeface="+mn-cs"/>
              </a:rPr>
              <a:t> </a:t>
            </a:r>
            <a:r>
              <a:rPr lang="pt-BR" sz="1200" kern="1200" baseline="0" dirty="0" err="1" smtClean="0">
                <a:solidFill>
                  <a:schemeClr val="tx1"/>
                </a:solidFill>
                <a:latin typeface="+mn-lt"/>
                <a:ea typeface="+mn-ea"/>
                <a:cs typeface="+mn-cs"/>
              </a:rPr>
              <a:t>involvement</a:t>
            </a:r>
            <a:r>
              <a:rPr lang="pt-BR" sz="1200"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2. Strong relationships with hospital</a:t>
            </a:r>
          </a:p>
          <a:p>
            <a:r>
              <a:rPr lang="pt-BR" sz="1200" kern="1200" baseline="0" dirty="0" err="1" smtClean="0">
                <a:solidFill>
                  <a:schemeClr val="tx1"/>
                </a:solidFill>
                <a:latin typeface="+mn-lt"/>
                <a:ea typeface="+mn-ea"/>
                <a:cs typeface="+mn-cs"/>
              </a:rPr>
              <a:t>administration</a:t>
            </a:r>
            <a:r>
              <a:rPr lang="pt-BR" sz="1200" kern="1200" baseline="0" dirty="0" smtClean="0">
                <a:solidFill>
                  <a:schemeClr val="tx1"/>
                </a:solidFill>
                <a:latin typeface="+mn-lt"/>
                <a:ea typeface="+mn-ea"/>
                <a:cs typeface="+mn-cs"/>
              </a:rPr>
              <a:t>;</a:t>
            </a:r>
          </a:p>
          <a:p>
            <a:r>
              <a:rPr lang="pt-BR" sz="1200" kern="1200" baseline="0" dirty="0" smtClean="0">
                <a:solidFill>
                  <a:schemeClr val="tx1"/>
                </a:solidFill>
                <a:latin typeface="+mn-lt"/>
                <a:ea typeface="+mn-ea"/>
                <a:cs typeface="+mn-cs"/>
              </a:rPr>
              <a:t>3. </a:t>
            </a:r>
            <a:r>
              <a:rPr lang="pt-BR" sz="1200" kern="1200" baseline="0" dirty="0" err="1" smtClean="0">
                <a:solidFill>
                  <a:schemeClr val="tx1"/>
                </a:solidFill>
                <a:latin typeface="+mn-lt"/>
                <a:ea typeface="+mn-ea"/>
                <a:cs typeface="+mn-cs"/>
              </a:rPr>
              <a:t>Creative</a:t>
            </a:r>
            <a:r>
              <a:rPr lang="pt-BR" sz="1200" kern="1200" baseline="0" dirty="0" smtClean="0">
                <a:solidFill>
                  <a:schemeClr val="tx1"/>
                </a:solidFill>
                <a:latin typeface="+mn-lt"/>
                <a:ea typeface="+mn-ea"/>
                <a:cs typeface="+mn-cs"/>
              </a:rPr>
              <a:t> </a:t>
            </a:r>
            <a:r>
              <a:rPr lang="pt-BR" sz="1200" kern="1200" baseline="0" dirty="0" err="1" smtClean="0">
                <a:solidFill>
                  <a:schemeClr val="tx1"/>
                </a:solidFill>
                <a:latin typeface="+mn-lt"/>
                <a:ea typeface="+mn-ea"/>
                <a:cs typeface="+mn-cs"/>
              </a:rPr>
              <a:t>partnerships</a:t>
            </a:r>
            <a:r>
              <a:rPr lang="pt-BR" sz="1200" kern="1200" baseline="0" dirty="0" smtClean="0">
                <a:solidFill>
                  <a:schemeClr val="tx1"/>
                </a:solidFill>
                <a:latin typeface="+mn-lt"/>
                <a:ea typeface="+mn-ea"/>
                <a:cs typeface="+mn-cs"/>
              </a:rPr>
              <a:t> </a:t>
            </a:r>
            <a:r>
              <a:rPr lang="pt-BR" sz="1200" kern="1200" baseline="0" dirty="0" err="1" smtClean="0">
                <a:solidFill>
                  <a:schemeClr val="tx1"/>
                </a:solidFill>
                <a:latin typeface="+mn-lt"/>
                <a:ea typeface="+mn-ea"/>
                <a:cs typeface="+mn-cs"/>
              </a:rPr>
              <a:t>with</a:t>
            </a:r>
            <a:endParaRPr lang="pt-BR" sz="1200" kern="1200" baseline="0" dirty="0" smtClean="0">
              <a:solidFill>
                <a:schemeClr val="tx1"/>
              </a:solidFill>
              <a:latin typeface="+mn-lt"/>
              <a:ea typeface="+mn-ea"/>
              <a:cs typeface="+mn-cs"/>
            </a:endParaRPr>
          </a:p>
          <a:p>
            <a:r>
              <a:rPr lang="pt-BR" sz="1200" kern="1200" baseline="0" dirty="0" err="1" smtClean="0">
                <a:solidFill>
                  <a:schemeClr val="tx1"/>
                </a:solidFill>
                <a:latin typeface="+mn-lt"/>
                <a:ea typeface="+mn-ea"/>
                <a:cs typeface="+mn-cs"/>
              </a:rPr>
              <a:t>other</a:t>
            </a:r>
            <a:r>
              <a:rPr lang="pt-BR" sz="1200" kern="1200" baseline="0" dirty="0" smtClean="0">
                <a:solidFill>
                  <a:schemeClr val="tx1"/>
                </a:solidFill>
                <a:latin typeface="+mn-lt"/>
                <a:ea typeface="+mn-ea"/>
                <a:cs typeface="+mn-cs"/>
              </a:rPr>
              <a:t> disciplines, </a:t>
            </a:r>
            <a:r>
              <a:rPr lang="pt-BR" sz="1200" kern="1200" baseline="0" dirty="0" err="1" smtClean="0">
                <a:solidFill>
                  <a:schemeClr val="tx1"/>
                </a:solidFill>
                <a:latin typeface="+mn-lt"/>
                <a:ea typeface="+mn-ea"/>
                <a:cs typeface="+mn-cs"/>
              </a:rPr>
              <a:t>including</a:t>
            </a:r>
            <a:r>
              <a:rPr lang="pt-BR" sz="1200" kern="1200" baseline="0" dirty="0" smtClean="0">
                <a:solidFill>
                  <a:schemeClr val="tx1"/>
                </a:solidFill>
                <a:latin typeface="+mn-lt"/>
                <a:ea typeface="+mn-ea"/>
                <a:cs typeface="+mn-cs"/>
              </a:rPr>
              <a:t> </a:t>
            </a:r>
            <a:r>
              <a:rPr lang="pt-BR" sz="1200" kern="1200" baseline="0" dirty="0" err="1" smtClean="0">
                <a:solidFill>
                  <a:schemeClr val="tx1"/>
                </a:solidFill>
                <a:latin typeface="+mn-lt"/>
                <a:ea typeface="+mn-ea"/>
                <a:cs typeface="+mn-cs"/>
              </a:rPr>
              <a:t>revenue</a:t>
            </a:r>
            <a:endParaRPr lang="pt-BR" sz="1200" kern="1200" baseline="0" dirty="0" smtClean="0">
              <a:solidFill>
                <a:schemeClr val="tx1"/>
              </a:solidFill>
              <a:latin typeface="+mn-lt"/>
              <a:ea typeface="+mn-ea"/>
              <a:cs typeface="+mn-cs"/>
            </a:endParaRPr>
          </a:p>
          <a:p>
            <a:r>
              <a:rPr lang="pt-BR" sz="1200" kern="1200" baseline="0" dirty="0" err="1" smtClean="0">
                <a:solidFill>
                  <a:schemeClr val="tx1"/>
                </a:solidFill>
                <a:latin typeface="+mn-lt"/>
                <a:ea typeface="+mn-ea"/>
                <a:cs typeface="+mn-cs"/>
              </a:rPr>
              <a:t>sharing</a:t>
            </a:r>
            <a:r>
              <a:rPr lang="pt-BR" sz="1200" kern="1200" baseline="0" dirty="0" smtClean="0">
                <a:solidFill>
                  <a:schemeClr val="tx1"/>
                </a:solidFill>
                <a:latin typeface="+mn-lt"/>
                <a:ea typeface="+mn-ea"/>
                <a:cs typeface="+mn-cs"/>
              </a:rPr>
              <a:t>; </a:t>
            </a:r>
            <a:r>
              <a:rPr lang="pt-BR" sz="1200" kern="1200" baseline="0" dirty="0" err="1" smtClean="0">
                <a:solidFill>
                  <a:schemeClr val="tx1"/>
                </a:solidFill>
                <a:latin typeface="+mn-lt"/>
                <a:ea typeface="+mn-ea"/>
                <a:cs typeface="+mn-cs"/>
              </a:rPr>
              <a:t>and</a:t>
            </a:r>
            <a:endParaRPr lang="pt-BR" sz="1200" kern="1200" baseline="0" dirty="0" smtClean="0">
              <a:solidFill>
                <a:schemeClr val="tx1"/>
              </a:solidFill>
              <a:latin typeface="+mn-lt"/>
              <a:ea typeface="+mn-ea"/>
              <a:cs typeface="+mn-cs"/>
            </a:endParaRPr>
          </a:p>
          <a:p>
            <a:r>
              <a:rPr lang="pt-BR" sz="1200" kern="1200" baseline="0" dirty="0" smtClean="0">
                <a:solidFill>
                  <a:schemeClr val="tx1"/>
                </a:solidFill>
                <a:latin typeface="+mn-lt"/>
                <a:ea typeface="+mn-ea"/>
                <a:cs typeface="+mn-cs"/>
              </a:rPr>
              <a:t>4. </a:t>
            </a:r>
            <a:r>
              <a:rPr lang="pt-BR" sz="1200" kern="1200" baseline="0" dirty="0" err="1" smtClean="0">
                <a:solidFill>
                  <a:schemeClr val="tx1"/>
                </a:solidFill>
                <a:latin typeface="+mn-lt"/>
                <a:ea typeface="+mn-ea"/>
                <a:cs typeface="+mn-cs"/>
              </a:rPr>
              <a:t>Cooperation</a:t>
            </a:r>
            <a:r>
              <a:rPr lang="pt-BR" sz="1200" kern="1200" baseline="0" dirty="0" smtClean="0">
                <a:solidFill>
                  <a:schemeClr val="tx1"/>
                </a:solidFill>
                <a:latin typeface="+mn-lt"/>
                <a:ea typeface="+mn-ea"/>
                <a:cs typeface="+mn-cs"/>
              </a:rPr>
              <a:t> </a:t>
            </a:r>
            <a:r>
              <a:rPr lang="pt-BR" sz="1200" kern="1200" baseline="0" dirty="0" err="1" smtClean="0">
                <a:solidFill>
                  <a:schemeClr val="tx1"/>
                </a:solidFill>
                <a:latin typeface="+mn-lt"/>
                <a:ea typeface="+mn-ea"/>
                <a:cs typeface="+mn-cs"/>
              </a:rPr>
              <a:t>of</a:t>
            </a:r>
            <a:r>
              <a:rPr lang="pt-BR" sz="1200" kern="1200" baseline="0" dirty="0" smtClean="0">
                <a:solidFill>
                  <a:schemeClr val="tx1"/>
                </a:solidFill>
                <a:latin typeface="+mn-lt"/>
                <a:ea typeface="+mn-ea"/>
                <a:cs typeface="+mn-cs"/>
              </a:rPr>
              <a:t> </a:t>
            </a:r>
            <a:r>
              <a:rPr lang="pt-BR" sz="1200" kern="1200" baseline="0" dirty="0" err="1" smtClean="0">
                <a:solidFill>
                  <a:schemeClr val="tx1"/>
                </a:solidFill>
                <a:latin typeface="+mn-lt"/>
                <a:ea typeface="+mn-ea"/>
                <a:cs typeface="+mn-cs"/>
              </a:rPr>
              <a:t>noninterventional</a:t>
            </a:r>
            <a:endParaRPr lang="pt-BR" sz="1200" kern="1200" baseline="0" dirty="0" smtClean="0">
              <a:solidFill>
                <a:schemeClr val="tx1"/>
              </a:solidFill>
              <a:latin typeface="+mn-lt"/>
              <a:ea typeface="+mn-ea"/>
              <a:cs typeface="+mn-cs"/>
            </a:endParaRPr>
          </a:p>
          <a:p>
            <a:r>
              <a:rPr lang="pt-BR" sz="1200" kern="1200" baseline="0" dirty="0" err="1" smtClean="0">
                <a:solidFill>
                  <a:schemeClr val="tx1"/>
                </a:solidFill>
                <a:latin typeface="+mn-lt"/>
                <a:ea typeface="+mn-ea"/>
                <a:cs typeface="+mn-cs"/>
              </a:rPr>
              <a:t>Partners</a:t>
            </a:r>
            <a:r>
              <a:rPr lang="pt-BR" sz="1200" kern="1200" baseline="0" dirty="0" smtClean="0">
                <a:solidFill>
                  <a:schemeClr val="tx1"/>
                </a:solidFill>
                <a:latin typeface="+mn-lt"/>
                <a:ea typeface="+mn-ea"/>
                <a:cs typeface="+mn-cs"/>
              </a:rPr>
              <a:t>.</a:t>
            </a:r>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pPr algn="r" rtl="0" fontAlgn="base">
              <a:spcBef>
                <a:spcPct val="0"/>
              </a:spcBef>
              <a:spcAft>
                <a:spcPct val="0"/>
              </a:spcAft>
            </a:pPr>
            <a:fld id="{0D820974-81AC-4880-9EEA-72FB6CD0EC6F}" type="slidenum">
              <a:rPr lang="pt-BR" sz="1200" b="1" i="1" kern="1200">
                <a:solidFill>
                  <a:prstClr val="black"/>
                </a:solidFill>
                <a:latin typeface="Arial" charset="0"/>
                <a:ea typeface="+mn-ea"/>
                <a:cs typeface="+mn-cs"/>
              </a:rPr>
              <a:pPr algn="r" rtl="0" fontAlgn="base">
                <a:spcBef>
                  <a:spcPct val="0"/>
                </a:spcBef>
                <a:spcAft>
                  <a:spcPct val="0"/>
                </a:spcAft>
              </a:pPr>
              <a:t>100</a:t>
            </a:fld>
            <a:endParaRPr lang="pt-BR" sz="1200" b="1" i="1" kern="1200">
              <a:solidFill>
                <a:prstClr val="black"/>
              </a:solidFill>
              <a:latin typeface="Arial"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8</a:t>
            </a:fld>
            <a:endParaRPr lang="pt-B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en-US" dirty="0" smtClean="0">
              <a:latin typeface="Arial" charset="0"/>
            </a:endParaRPr>
          </a:p>
        </p:txBody>
      </p:sp>
      <p:sp>
        <p:nvSpPr>
          <p:cNvPr id="4" name="Espaço Reservado para Número de Slide 3"/>
          <p:cNvSpPr>
            <a:spLocks noGrp="1"/>
          </p:cNvSpPr>
          <p:nvPr>
            <p:ph type="sldNum" sz="quarter" idx="10"/>
          </p:nvPr>
        </p:nvSpPr>
        <p:spPr/>
        <p:txBody>
          <a:bodyPr/>
          <a:lstStyle/>
          <a:p>
            <a:pPr algn="r" rtl="0" fontAlgn="base">
              <a:spcBef>
                <a:spcPct val="0"/>
              </a:spcBef>
              <a:spcAft>
                <a:spcPct val="0"/>
              </a:spcAft>
            </a:pPr>
            <a:fld id="{0D820974-81AC-4880-9EEA-72FB6CD0EC6F}" type="slidenum">
              <a:rPr lang="pt-BR" sz="1200" b="1" i="1" kern="1200">
                <a:solidFill>
                  <a:prstClr val="black"/>
                </a:solidFill>
                <a:latin typeface="Arial" charset="0"/>
                <a:ea typeface="+mn-ea"/>
                <a:cs typeface="+mn-cs"/>
              </a:rPr>
              <a:pPr algn="r" rtl="0" fontAlgn="base">
                <a:spcBef>
                  <a:spcPct val="0"/>
                </a:spcBef>
                <a:spcAft>
                  <a:spcPct val="0"/>
                </a:spcAft>
              </a:pPr>
              <a:t>101</a:t>
            </a:fld>
            <a:endParaRPr lang="pt-BR" sz="1200" b="1" i="1" kern="1200">
              <a:solidFill>
                <a:prstClr val="black"/>
              </a:solidFill>
              <a:latin typeface="Arial"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0D820974-81AC-4880-9EEA-72FB6CD0EC6F}" type="slidenum">
              <a:rPr lang="pt-BR" smtClean="0"/>
              <a:pPr/>
              <a:t>9</a:t>
            </a:fld>
            <a:endParaRPr 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7"/>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lvl1pPr>
              <a:defRPr/>
            </a:lvl1pPr>
          </a:lstStyle>
          <a:p>
            <a:endParaRPr lang="en-US"/>
          </a:p>
        </p:txBody>
      </p:sp>
      <p:sp>
        <p:nvSpPr>
          <p:cNvPr id="5" name="Espaço Reservado para Rodapé 4"/>
          <p:cNvSpPr>
            <a:spLocks noGrp="1"/>
          </p:cNvSpPr>
          <p:nvPr>
            <p:ph type="ftr" sz="quarter" idx="11"/>
          </p:nvPr>
        </p:nvSpPr>
        <p:spPr/>
        <p:txBody>
          <a:bodyPr/>
          <a:lstStyle>
            <a:lvl1pPr>
              <a:defRPr/>
            </a:lvl1pPr>
          </a:lstStyle>
          <a:p>
            <a:endParaRPr lang="en-US"/>
          </a:p>
        </p:txBody>
      </p:sp>
      <p:sp>
        <p:nvSpPr>
          <p:cNvPr id="6" name="Espaço Reservado para Número de Slide 5"/>
          <p:cNvSpPr>
            <a:spLocks noGrp="1"/>
          </p:cNvSpPr>
          <p:nvPr>
            <p:ph type="sldNum" sz="quarter" idx="12"/>
          </p:nvPr>
        </p:nvSpPr>
        <p:spPr/>
        <p:txBody>
          <a:bodyPr/>
          <a:lstStyle>
            <a:lvl1pPr>
              <a:defRPr/>
            </a:lvl1pPr>
          </a:lstStyle>
          <a:p>
            <a:fld id="{85381F99-1E1A-4A85-A982-366B4D56EDCC}" type="slidenum">
              <a:rPr lang="en-US"/>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endParaRPr lang="en-US"/>
          </a:p>
        </p:txBody>
      </p:sp>
      <p:sp>
        <p:nvSpPr>
          <p:cNvPr id="5" name="Espaço Reservado para Rodapé 4"/>
          <p:cNvSpPr>
            <a:spLocks noGrp="1"/>
          </p:cNvSpPr>
          <p:nvPr>
            <p:ph type="ftr" sz="quarter" idx="11"/>
          </p:nvPr>
        </p:nvSpPr>
        <p:spPr/>
        <p:txBody>
          <a:bodyPr/>
          <a:lstStyle>
            <a:lvl1pPr>
              <a:defRPr/>
            </a:lvl1pPr>
          </a:lstStyle>
          <a:p>
            <a:endParaRPr lang="en-US"/>
          </a:p>
        </p:txBody>
      </p:sp>
      <p:sp>
        <p:nvSpPr>
          <p:cNvPr id="6" name="Espaço Reservado para Número de Slide 5"/>
          <p:cNvSpPr>
            <a:spLocks noGrp="1"/>
          </p:cNvSpPr>
          <p:nvPr>
            <p:ph type="sldNum" sz="quarter" idx="12"/>
          </p:nvPr>
        </p:nvSpPr>
        <p:spPr/>
        <p:txBody>
          <a:bodyPr/>
          <a:lstStyle>
            <a:lvl1pPr>
              <a:defRPr/>
            </a:lvl1pPr>
          </a:lstStyle>
          <a:p>
            <a:fld id="{95712BB5-58F2-433E-AECB-BA95B391CD82}" type="slidenum">
              <a:rPr lang="en-US"/>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40"/>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40"/>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endParaRPr lang="en-US"/>
          </a:p>
        </p:txBody>
      </p:sp>
      <p:sp>
        <p:nvSpPr>
          <p:cNvPr id="5" name="Espaço Reservado para Rodapé 4"/>
          <p:cNvSpPr>
            <a:spLocks noGrp="1"/>
          </p:cNvSpPr>
          <p:nvPr>
            <p:ph type="ftr" sz="quarter" idx="11"/>
          </p:nvPr>
        </p:nvSpPr>
        <p:spPr/>
        <p:txBody>
          <a:bodyPr/>
          <a:lstStyle>
            <a:lvl1pPr>
              <a:defRPr/>
            </a:lvl1pPr>
          </a:lstStyle>
          <a:p>
            <a:endParaRPr lang="en-US"/>
          </a:p>
        </p:txBody>
      </p:sp>
      <p:sp>
        <p:nvSpPr>
          <p:cNvPr id="6" name="Espaço Reservado para Número de Slide 5"/>
          <p:cNvSpPr>
            <a:spLocks noGrp="1"/>
          </p:cNvSpPr>
          <p:nvPr>
            <p:ph type="sldNum" sz="quarter" idx="12"/>
          </p:nvPr>
        </p:nvSpPr>
        <p:spPr/>
        <p:txBody>
          <a:bodyPr/>
          <a:lstStyle>
            <a:lvl1pPr>
              <a:defRPr/>
            </a:lvl1pPr>
          </a:lstStyle>
          <a:p>
            <a:fld id="{14DA8770-DBF3-4358-A3A3-9C9AF051D558}" type="slidenum">
              <a:rPr lang="en-US"/>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15" name="Retângulo de cantos arredondados 14"/>
          <p:cNvSpPr/>
          <p:nvPr/>
        </p:nvSpPr>
        <p:spPr>
          <a:xfrm>
            <a:off x="304801" y="329186"/>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tângulo de cantos arredondados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ítulo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pt-BR" smtClean="0"/>
              <a:t>Clique para editar o estilo do título mestre</a:t>
            </a:r>
            <a:endParaRPr kumimoji="0" lang="en-US"/>
          </a:p>
        </p:txBody>
      </p:sp>
      <p:sp>
        <p:nvSpPr>
          <p:cNvPr id="20" name="Subtítulo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pt-BR" smtClean="0"/>
              <a:t>Clique para editar o estilo do subtítulo mestre</a:t>
            </a:r>
            <a:endParaRPr kumimoji="0" lang="en-US"/>
          </a:p>
        </p:txBody>
      </p:sp>
      <p:sp>
        <p:nvSpPr>
          <p:cNvPr id="19" name="Espaço Reservado para Data 18"/>
          <p:cNvSpPr>
            <a:spLocks noGrp="1"/>
          </p:cNvSpPr>
          <p:nvPr>
            <p:ph type="dt" sz="half" idx="10"/>
          </p:nvPr>
        </p:nvSpPr>
        <p:spPr/>
        <p:txBody>
          <a:bodyPr/>
          <a:lstStyle>
            <a:extLst/>
          </a:lstStyle>
          <a:p>
            <a:endParaRPr lang="en-US"/>
          </a:p>
        </p:txBody>
      </p:sp>
      <p:sp>
        <p:nvSpPr>
          <p:cNvPr id="8" name="Espaço Reservado para Rodapé 7"/>
          <p:cNvSpPr>
            <a:spLocks noGrp="1"/>
          </p:cNvSpPr>
          <p:nvPr>
            <p:ph type="ftr" sz="quarter" idx="11"/>
          </p:nvPr>
        </p:nvSpPr>
        <p:spPr/>
        <p:txBody>
          <a:bodyPr/>
          <a:lstStyle>
            <a:extLst/>
          </a:lstStyle>
          <a:p>
            <a:endParaRPr lang="en-US"/>
          </a:p>
        </p:txBody>
      </p:sp>
      <p:sp>
        <p:nvSpPr>
          <p:cNvPr id="11" name="Espaço Reservado para Número de Slide 10"/>
          <p:cNvSpPr>
            <a:spLocks noGrp="1"/>
          </p:cNvSpPr>
          <p:nvPr>
            <p:ph type="sldNum" sz="quarter" idx="12"/>
          </p:nvPr>
        </p:nvSpPr>
        <p:spPr/>
        <p:txBody>
          <a:bodyPr/>
          <a:lstStyle>
            <a:extLst/>
          </a:lstStyle>
          <a:p>
            <a:fld id="{85381F99-1E1A-4A85-A982-366B4D56EDCC}" type="slidenum">
              <a:rPr lang="en-US" smtClean="0"/>
              <a:pPr/>
              <a:t>‹nº›</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502920" y="4983480"/>
            <a:ext cx="8183880" cy="1051560"/>
          </a:xfrm>
        </p:spPr>
        <p:txBody>
          <a:bodyPr/>
          <a:lstStyle>
            <a:extLst/>
          </a:lstStyle>
          <a:p>
            <a:r>
              <a:rPr kumimoji="0" lang="pt-BR" smtClean="0"/>
              <a:t>Clique para editar o estilo do título mestre</a:t>
            </a:r>
            <a:endParaRPr kumimoji="0" lang="en-US"/>
          </a:p>
        </p:txBody>
      </p:sp>
      <p:sp>
        <p:nvSpPr>
          <p:cNvPr id="3" name="Espaço Reservado para Conteúdo 2"/>
          <p:cNvSpPr>
            <a:spLocks noGrp="1"/>
          </p:cNvSpPr>
          <p:nvPr>
            <p:ph idx="1"/>
          </p:nvPr>
        </p:nvSpPr>
        <p:spPr>
          <a:xfrm>
            <a:off x="502920" y="530352"/>
            <a:ext cx="8183880" cy="4187952"/>
          </a:xfrm>
        </p:spPr>
        <p:txBody>
          <a:bodyPr/>
          <a:lstStyle>
            <a:extLs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extLst/>
          </a:lstStyle>
          <a:p>
            <a:endParaRPr lang="en-US"/>
          </a:p>
        </p:txBody>
      </p:sp>
      <p:sp>
        <p:nvSpPr>
          <p:cNvPr id="5" name="Espaço Reservado para Rodapé 4"/>
          <p:cNvSpPr>
            <a:spLocks noGrp="1"/>
          </p:cNvSpPr>
          <p:nvPr>
            <p:ph type="ftr" sz="quarter" idx="11"/>
          </p:nvPr>
        </p:nvSpPr>
        <p:spPr/>
        <p:txBody>
          <a:bodyPr/>
          <a:lstStyle>
            <a:extLst/>
          </a:lstStyle>
          <a:p>
            <a:endParaRPr lang="en-US"/>
          </a:p>
        </p:txBody>
      </p:sp>
      <p:sp>
        <p:nvSpPr>
          <p:cNvPr id="6" name="Espaço Reservado para Número de Slide 5"/>
          <p:cNvSpPr>
            <a:spLocks noGrp="1"/>
          </p:cNvSpPr>
          <p:nvPr>
            <p:ph type="sldNum" sz="quarter" idx="12"/>
          </p:nvPr>
        </p:nvSpPr>
        <p:spPr/>
        <p:txBody>
          <a:bodyPr/>
          <a:lstStyle>
            <a:extLst/>
          </a:lstStyle>
          <a:p>
            <a:fld id="{274B7FF0-02BE-4C29-858C-0BB21AD31444}" type="slidenum">
              <a:rPr lang="en-US" smtClean="0"/>
              <a:pPr/>
              <a:t>‹nº›</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14" name="Retângulo de cantos arredondados 13"/>
          <p:cNvSpPr/>
          <p:nvPr/>
        </p:nvSpPr>
        <p:spPr>
          <a:xfrm>
            <a:off x="304801" y="329186"/>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tângulo de cantos arredondados 10"/>
          <p:cNvSpPr/>
          <p:nvPr/>
        </p:nvSpPr>
        <p:spPr>
          <a:xfrm>
            <a:off x="418596" y="434164"/>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ítulo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pt-BR" smtClean="0"/>
              <a:t>Clique para editar o estilo do título mestre</a:t>
            </a:r>
            <a:endParaRPr kumimoji="0" lang="en-US"/>
          </a:p>
        </p:txBody>
      </p:sp>
      <p:sp>
        <p:nvSpPr>
          <p:cNvPr id="3" name="Espaço Reservado para Texto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pt-BR" smtClean="0"/>
              <a:t>Clique para editar os estilos do texto mestre</a:t>
            </a:r>
          </a:p>
        </p:txBody>
      </p:sp>
      <p:sp>
        <p:nvSpPr>
          <p:cNvPr id="4" name="Espaço Reservado para Data 3"/>
          <p:cNvSpPr>
            <a:spLocks noGrp="1"/>
          </p:cNvSpPr>
          <p:nvPr>
            <p:ph type="dt" sz="half" idx="10"/>
          </p:nvPr>
        </p:nvSpPr>
        <p:spPr/>
        <p:txBody>
          <a:bodyPr/>
          <a:lstStyle>
            <a:extLst/>
          </a:lstStyle>
          <a:p>
            <a:endParaRPr lang="en-US"/>
          </a:p>
        </p:txBody>
      </p:sp>
      <p:sp>
        <p:nvSpPr>
          <p:cNvPr id="5" name="Espaço Reservado para Rodapé 4"/>
          <p:cNvSpPr>
            <a:spLocks noGrp="1"/>
          </p:cNvSpPr>
          <p:nvPr>
            <p:ph type="ftr" sz="quarter" idx="11"/>
          </p:nvPr>
        </p:nvSpPr>
        <p:spPr/>
        <p:txBody>
          <a:bodyPr/>
          <a:lstStyle>
            <a:extLst/>
          </a:lstStyle>
          <a:p>
            <a:endParaRPr lang="en-US"/>
          </a:p>
        </p:txBody>
      </p:sp>
      <p:sp>
        <p:nvSpPr>
          <p:cNvPr id="6" name="Espaço Reservado para Número de Slide 5"/>
          <p:cNvSpPr>
            <a:spLocks noGrp="1"/>
          </p:cNvSpPr>
          <p:nvPr>
            <p:ph type="sldNum" sz="quarter" idx="12"/>
          </p:nvPr>
        </p:nvSpPr>
        <p:spPr/>
        <p:txBody>
          <a:bodyPr/>
          <a:lstStyle>
            <a:extLst/>
          </a:lstStyle>
          <a:p>
            <a:fld id="{6F703926-4412-4086-963B-08D8A70D534A}" type="slidenum">
              <a:rPr lang="en-US" smtClean="0"/>
              <a:pPr/>
              <a:t>‹nº›</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extLst/>
          </a:lstStyle>
          <a:p>
            <a:r>
              <a:rPr kumimoji="0" lang="pt-BR" smtClean="0"/>
              <a:t>Clique para editar o estilo do título mestre</a:t>
            </a:r>
            <a:endParaRPr kumimoji="0" lang="en-US"/>
          </a:p>
        </p:txBody>
      </p:sp>
      <p:sp>
        <p:nvSpPr>
          <p:cNvPr id="3" name="Espaço Reservado para Conteúdo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Conteúdo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5" name="Espaço Reservado para Data 4"/>
          <p:cNvSpPr>
            <a:spLocks noGrp="1"/>
          </p:cNvSpPr>
          <p:nvPr>
            <p:ph type="dt" sz="half" idx="10"/>
          </p:nvPr>
        </p:nvSpPr>
        <p:spPr/>
        <p:txBody>
          <a:bodyPr/>
          <a:lstStyle>
            <a:extLst/>
          </a:lstStyle>
          <a:p>
            <a:endParaRPr lang="en-US"/>
          </a:p>
        </p:txBody>
      </p:sp>
      <p:sp>
        <p:nvSpPr>
          <p:cNvPr id="6" name="Espaço Reservado para Rodapé 5"/>
          <p:cNvSpPr>
            <a:spLocks noGrp="1"/>
          </p:cNvSpPr>
          <p:nvPr>
            <p:ph type="ftr" sz="quarter" idx="11"/>
          </p:nvPr>
        </p:nvSpPr>
        <p:spPr/>
        <p:txBody>
          <a:bodyPr/>
          <a:lstStyle>
            <a:extLst/>
          </a:lstStyle>
          <a:p>
            <a:endParaRPr lang="en-US"/>
          </a:p>
        </p:txBody>
      </p:sp>
      <p:sp>
        <p:nvSpPr>
          <p:cNvPr id="7" name="Espaço Reservado para Número de Slide 6"/>
          <p:cNvSpPr>
            <a:spLocks noGrp="1"/>
          </p:cNvSpPr>
          <p:nvPr>
            <p:ph type="sldNum" sz="quarter" idx="12"/>
          </p:nvPr>
        </p:nvSpPr>
        <p:spPr/>
        <p:txBody>
          <a:bodyPr/>
          <a:lstStyle>
            <a:extLst/>
          </a:lstStyle>
          <a:p>
            <a:fld id="{4A157360-7541-4BB9-A7A2-1DCBCC202AA8}" type="slidenum">
              <a:rPr lang="en-US" smtClean="0"/>
              <a:pPr/>
              <a:t>‹nº›</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502920" y="4983480"/>
            <a:ext cx="8183880" cy="1051560"/>
          </a:xfrm>
        </p:spPr>
        <p:txBody>
          <a:bodyPr anchor="b"/>
          <a:lstStyle>
            <a:lvl1pPr>
              <a:defRPr b="1"/>
            </a:lvl1pPr>
            <a:extLst/>
          </a:lstStyle>
          <a:p>
            <a:r>
              <a:rPr kumimoji="0" lang="pt-BR" smtClean="0"/>
              <a:t>Clique para editar o estilo do título mestre</a:t>
            </a:r>
            <a:endParaRPr kumimoji="0" lang="en-US"/>
          </a:p>
        </p:txBody>
      </p:sp>
      <p:sp>
        <p:nvSpPr>
          <p:cNvPr id="3" name="Espaço Reservado para Texto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t-BR" smtClean="0"/>
              <a:t>Clique para editar os estilos do texto mestre</a:t>
            </a:r>
          </a:p>
        </p:txBody>
      </p:sp>
      <p:sp>
        <p:nvSpPr>
          <p:cNvPr id="4" name="Espaço Reservado para Texto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t-BR" smtClean="0"/>
              <a:t>Clique para editar os estilos do texto mestre</a:t>
            </a:r>
          </a:p>
        </p:txBody>
      </p:sp>
      <p:sp>
        <p:nvSpPr>
          <p:cNvPr id="5" name="Espaço Reservado para Conteúdo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6" name="Espaço Reservado para Conteúdo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7" name="Espaço Reservado para Data 6"/>
          <p:cNvSpPr>
            <a:spLocks noGrp="1"/>
          </p:cNvSpPr>
          <p:nvPr>
            <p:ph type="dt" sz="half" idx="10"/>
          </p:nvPr>
        </p:nvSpPr>
        <p:spPr/>
        <p:txBody>
          <a:bodyPr/>
          <a:lstStyle>
            <a:extLst/>
          </a:lstStyle>
          <a:p>
            <a:endParaRPr lang="en-US"/>
          </a:p>
        </p:txBody>
      </p:sp>
      <p:sp>
        <p:nvSpPr>
          <p:cNvPr id="8" name="Espaço Reservado para Rodapé 7"/>
          <p:cNvSpPr>
            <a:spLocks noGrp="1"/>
          </p:cNvSpPr>
          <p:nvPr>
            <p:ph type="ftr" sz="quarter" idx="11"/>
          </p:nvPr>
        </p:nvSpPr>
        <p:spPr/>
        <p:txBody>
          <a:bodyPr/>
          <a:lstStyle>
            <a:extLst/>
          </a:lstStyle>
          <a:p>
            <a:endParaRPr lang="en-US"/>
          </a:p>
        </p:txBody>
      </p:sp>
      <p:sp>
        <p:nvSpPr>
          <p:cNvPr id="9" name="Espaço Reservado para Número de Slide 8"/>
          <p:cNvSpPr>
            <a:spLocks noGrp="1"/>
          </p:cNvSpPr>
          <p:nvPr>
            <p:ph type="sldNum" sz="quarter" idx="12"/>
          </p:nvPr>
        </p:nvSpPr>
        <p:spPr/>
        <p:txBody>
          <a:bodyPr/>
          <a:lstStyle>
            <a:extLst/>
          </a:lstStyle>
          <a:p>
            <a:fld id="{B9EA377C-6ED6-498B-9F34-B5C423F09D48}" type="slidenum">
              <a:rPr lang="en-US" smtClean="0"/>
              <a:pPr/>
              <a:t>‹nº›</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extLst/>
          </a:lstStyle>
          <a:p>
            <a:r>
              <a:rPr kumimoji="0" lang="pt-BR" smtClean="0"/>
              <a:t>Clique para editar o estilo do título mestre</a:t>
            </a:r>
            <a:endParaRPr kumimoji="0" lang="en-US"/>
          </a:p>
        </p:txBody>
      </p:sp>
      <p:sp>
        <p:nvSpPr>
          <p:cNvPr id="3" name="Espaço Reservado para Data 2"/>
          <p:cNvSpPr>
            <a:spLocks noGrp="1"/>
          </p:cNvSpPr>
          <p:nvPr>
            <p:ph type="dt" sz="half" idx="10"/>
          </p:nvPr>
        </p:nvSpPr>
        <p:spPr/>
        <p:txBody>
          <a:bodyPr/>
          <a:lstStyle>
            <a:extLst/>
          </a:lstStyle>
          <a:p>
            <a:endParaRPr lang="en-US"/>
          </a:p>
        </p:txBody>
      </p:sp>
      <p:sp>
        <p:nvSpPr>
          <p:cNvPr id="4" name="Espaço Reservado para Rodapé 3"/>
          <p:cNvSpPr>
            <a:spLocks noGrp="1"/>
          </p:cNvSpPr>
          <p:nvPr>
            <p:ph type="ftr" sz="quarter" idx="11"/>
          </p:nvPr>
        </p:nvSpPr>
        <p:spPr/>
        <p:txBody>
          <a:bodyPr/>
          <a:lstStyle>
            <a:extLst/>
          </a:lstStyle>
          <a:p>
            <a:endParaRPr lang="en-US"/>
          </a:p>
        </p:txBody>
      </p:sp>
      <p:sp>
        <p:nvSpPr>
          <p:cNvPr id="5" name="Espaço Reservado para Número de Slide 4"/>
          <p:cNvSpPr>
            <a:spLocks noGrp="1"/>
          </p:cNvSpPr>
          <p:nvPr>
            <p:ph type="sldNum" sz="quarter" idx="12"/>
          </p:nvPr>
        </p:nvSpPr>
        <p:spPr/>
        <p:txBody>
          <a:bodyPr/>
          <a:lstStyle>
            <a:extLst/>
          </a:lstStyle>
          <a:p>
            <a:fld id="{9105EDBC-04A1-4584-A795-36C42F4EC824}" type="slidenum">
              <a:rPr lang="en-US" smtClean="0"/>
              <a:pPr/>
              <a:t>‹nº›</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7" name="Retângulo de cantos arredondados 6"/>
          <p:cNvSpPr/>
          <p:nvPr/>
        </p:nvSpPr>
        <p:spPr>
          <a:xfrm>
            <a:off x="304801" y="329186"/>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Espaço Reservado para Data 1"/>
          <p:cNvSpPr>
            <a:spLocks noGrp="1"/>
          </p:cNvSpPr>
          <p:nvPr>
            <p:ph type="dt" sz="half" idx="10"/>
          </p:nvPr>
        </p:nvSpPr>
        <p:spPr/>
        <p:txBody>
          <a:bodyPr/>
          <a:lstStyle>
            <a:extLst/>
          </a:lstStyle>
          <a:p>
            <a:endParaRPr lang="en-US"/>
          </a:p>
        </p:txBody>
      </p:sp>
      <p:sp>
        <p:nvSpPr>
          <p:cNvPr id="3" name="Espaço Reservado para Rodapé 2"/>
          <p:cNvSpPr>
            <a:spLocks noGrp="1"/>
          </p:cNvSpPr>
          <p:nvPr>
            <p:ph type="ftr" sz="quarter" idx="11"/>
          </p:nvPr>
        </p:nvSpPr>
        <p:spPr/>
        <p:txBody>
          <a:bodyPr/>
          <a:lstStyle>
            <a:extLst/>
          </a:lstStyle>
          <a:p>
            <a:endParaRPr lang="en-US"/>
          </a:p>
        </p:txBody>
      </p:sp>
      <p:sp>
        <p:nvSpPr>
          <p:cNvPr id="4" name="Espaço Reservado para Número de Slide 3"/>
          <p:cNvSpPr>
            <a:spLocks noGrp="1"/>
          </p:cNvSpPr>
          <p:nvPr>
            <p:ph type="sldNum" sz="quarter" idx="12"/>
          </p:nvPr>
        </p:nvSpPr>
        <p:spPr/>
        <p:txBody>
          <a:bodyPr/>
          <a:lstStyle>
            <a:extLst/>
          </a:lstStyle>
          <a:p>
            <a:fld id="{F494329A-FCA9-41B9-8137-74EDF8E665E4}" type="slidenum">
              <a:rPr lang="en-US" smtClean="0"/>
              <a:pPr/>
              <a:t>‹nº›</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pt-BR" smtClean="0"/>
              <a:t>Clique para editar o estilo do título mestre</a:t>
            </a:r>
            <a:endParaRPr kumimoji="0" lang="en-US"/>
          </a:p>
        </p:txBody>
      </p:sp>
      <p:sp>
        <p:nvSpPr>
          <p:cNvPr id="3" name="Espaço Reservado para Texto 2"/>
          <p:cNvSpPr>
            <a:spLocks noGrp="1"/>
          </p:cNvSpPr>
          <p:nvPr>
            <p:ph type="body" idx="2"/>
          </p:nvPr>
        </p:nvSpPr>
        <p:spPr>
          <a:xfrm>
            <a:off x="5538848"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Conteúdo 3"/>
          <p:cNvSpPr>
            <a:spLocks noGrp="1"/>
          </p:cNvSpPr>
          <p:nvPr>
            <p:ph sz="half" idx="1"/>
          </p:nvPr>
        </p:nvSpPr>
        <p:spPr>
          <a:xfrm>
            <a:off x="761373"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5" name="Espaço Reservado para Data 4"/>
          <p:cNvSpPr>
            <a:spLocks noGrp="1"/>
          </p:cNvSpPr>
          <p:nvPr>
            <p:ph type="dt" sz="half" idx="10"/>
          </p:nvPr>
        </p:nvSpPr>
        <p:spPr/>
        <p:txBody>
          <a:bodyPr/>
          <a:lstStyle>
            <a:extLst/>
          </a:lstStyle>
          <a:p>
            <a:endParaRPr lang="en-US"/>
          </a:p>
        </p:txBody>
      </p:sp>
      <p:sp>
        <p:nvSpPr>
          <p:cNvPr id="6" name="Espaço Reservado para Rodapé 5"/>
          <p:cNvSpPr>
            <a:spLocks noGrp="1"/>
          </p:cNvSpPr>
          <p:nvPr>
            <p:ph type="ftr" sz="quarter" idx="11"/>
          </p:nvPr>
        </p:nvSpPr>
        <p:spPr/>
        <p:txBody>
          <a:bodyPr/>
          <a:lstStyle>
            <a:extLst/>
          </a:lstStyle>
          <a:p>
            <a:endParaRPr lang="en-US"/>
          </a:p>
        </p:txBody>
      </p:sp>
      <p:sp>
        <p:nvSpPr>
          <p:cNvPr id="7" name="Espaço Reservado para Número de Slide 6"/>
          <p:cNvSpPr>
            <a:spLocks noGrp="1"/>
          </p:cNvSpPr>
          <p:nvPr>
            <p:ph type="sldNum" sz="quarter" idx="12"/>
          </p:nvPr>
        </p:nvSpPr>
        <p:spPr/>
        <p:txBody>
          <a:bodyPr/>
          <a:lstStyle>
            <a:extLst/>
          </a:lstStyle>
          <a:p>
            <a:fld id="{96675773-92BC-41B2-98D3-BC7A8262EDE2}"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endParaRPr lang="en-US"/>
          </a:p>
        </p:txBody>
      </p:sp>
      <p:sp>
        <p:nvSpPr>
          <p:cNvPr id="5" name="Espaço Reservado para Rodapé 4"/>
          <p:cNvSpPr>
            <a:spLocks noGrp="1"/>
          </p:cNvSpPr>
          <p:nvPr>
            <p:ph type="ftr" sz="quarter" idx="11"/>
          </p:nvPr>
        </p:nvSpPr>
        <p:spPr/>
        <p:txBody>
          <a:bodyPr/>
          <a:lstStyle>
            <a:lvl1pPr>
              <a:defRPr/>
            </a:lvl1pPr>
          </a:lstStyle>
          <a:p>
            <a:endParaRPr lang="en-US"/>
          </a:p>
        </p:txBody>
      </p:sp>
      <p:sp>
        <p:nvSpPr>
          <p:cNvPr id="6" name="Espaço Reservado para Número de Slide 5"/>
          <p:cNvSpPr>
            <a:spLocks noGrp="1"/>
          </p:cNvSpPr>
          <p:nvPr>
            <p:ph type="sldNum" sz="quarter" idx="12"/>
          </p:nvPr>
        </p:nvSpPr>
        <p:spPr/>
        <p:txBody>
          <a:bodyPr/>
          <a:lstStyle>
            <a:lvl1pPr>
              <a:defRPr/>
            </a:lvl1pPr>
          </a:lstStyle>
          <a:p>
            <a:fld id="{274B7FF0-02BE-4C29-858C-0BB21AD31444}" type="slidenum">
              <a:rPr lang="en-US"/>
              <a:pPr/>
              <a:t>‹nº›</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15" name="Retângulo de cantos arredondados 14"/>
          <p:cNvSpPr/>
          <p:nvPr/>
        </p:nvSpPr>
        <p:spPr>
          <a:xfrm>
            <a:off x="304801" y="329186"/>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Arredondar Retângulo em um Canto Único 10"/>
          <p:cNvSpPr/>
          <p:nvPr/>
        </p:nvSpPr>
        <p:spPr>
          <a:xfrm>
            <a:off x="6400801"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ítulo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pt-BR" smtClean="0"/>
              <a:t>Clique para editar o estilo do título mestre</a:t>
            </a:r>
            <a:endParaRPr kumimoji="0" lang="en-US"/>
          </a:p>
        </p:txBody>
      </p:sp>
      <p:sp>
        <p:nvSpPr>
          <p:cNvPr id="4" name="Espaço Reservado para Texto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5" name="Espaço Reservado para Data 4"/>
          <p:cNvSpPr>
            <a:spLocks noGrp="1"/>
          </p:cNvSpPr>
          <p:nvPr>
            <p:ph type="dt" sz="half" idx="10"/>
          </p:nvPr>
        </p:nvSpPr>
        <p:spPr/>
        <p:txBody>
          <a:bodyPr/>
          <a:lstStyle>
            <a:extLst/>
          </a:lstStyle>
          <a:p>
            <a:endParaRPr lang="en-US"/>
          </a:p>
        </p:txBody>
      </p:sp>
      <p:sp>
        <p:nvSpPr>
          <p:cNvPr id="6" name="Espaço Reservado para Rodapé 5"/>
          <p:cNvSpPr>
            <a:spLocks noGrp="1"/>
          </p:cNvSpPr>
          <p:nvPr>
            <p:ph type="ftr" sz="quarter" idx="11"/>
          </p:nvPr>
        </p:nvSpPr>
        <p:spPr/>
        <p:txBody>
          <a:bodyPr/>
          <a:lstStyle>
            <a:extLst/>
          </a:lstStyle>
          <a:p>
            <a:endParaRPr lang="en-US"/>
          </a:p>
        </p:txBody>
      </p:sp>
      <p:sp>
        <p:nvSpPr>
          <p:cNvPr id="7" name="Espaço Reservado para Número de Slide 6"/>
          <p:cNvSpPr>
            <a:spLocks noGrp="1"/>
          </p:cNvSpPr>
          <p:nvPr>
            <p:ph type="sldNum" sz="quarter" idx="12"/>
          </p:nvPr>
        </p:nvSpPr>
        <p:spPr/>
        <p:txBody>
          <a:bodyPr/>
          <a:lstStyle>
            <a:extLst/>
          </a:lstStyle>
          <a:p>
            <a:fld id="{F381798C-DA4F-4F46-88C3-54582EC8FC72}" type="slidenum">
              <a:rPr lang="en-US" smtClean="0"/>
              <a:pPr/>
              <a:t>‹nº›</a:t>
            </a:fld>
            <a:endParaRPr lang="en-US"/>
          </a:p>
        </p:txBody>
      </p:sp>
      <p:sp>
        <p:nvSpPr>
          <p:cNvPr id="3" name="Espaço Reservado para Imagem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pt-BR" smtClean="0"/>
              <a:t>Clique no ícone para adicionar uma imagem</a:t>
            </a:r>
            <a:endParaRPr kumimoji="0"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502920" y="4983480"/>
            <a:ext cx="8183880" cy="1051560"/>
          </a:xfrm>
        </p:spPr>
        <p:txBody>
          <a:bodyPr/>
          <a:lstStyle>
            <a:extLst/>
          </a:lstStyle>
          <a:p>
            <a:r>
              <a:rPr kumimoji="0" lang="pt-BR" smtClean="0"/>
              <a:t>Clique para editar o estilo do título mestre</a:t>
            </a:r>
            <a:endParaRPr kumimoji="0" lang="en-US"/>
          </a:p>
        </p:txBody>
      </p:sp>
      <p:sp>
        <p:nvSpPr>
          <p:cNvPr id="3" name="Espaço Reservado para Texto Vertical 2"/>
          <p:cNvSpPr>
            <a:spLocks noGrp="1"/>
          </p:cNvSpPr>
          <p:nvPr>
            <p:ph type="body" orient="vert" idx="1"/>
          </p:nvPr>
        </p:nvSpPr>
        <p:spPr>
          <a:xfrm>
            <a:off x="502920" y="530352"/>
            <a:ext cx="8183880" cy="4187952"/>
          </a:xfrm>
        </p:spPr>
        <p:txBody>
          <a:bodyPr vert="eaVert"/>
          <a:lstStyle>
            <a:extLs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extLst/>
          </a:lstStyle>
          <a:p>
            <a:endParaRPr lang="en-US"/>
          </a:p>
        </p:txBody>
      </p:sp>
      <p:sp>
        <p:nvSpPr>
          <p:cNvPr id="5" name="Espaço Reservado para Rodapé 4"/>
          <p:cNvSpPr>
            <a:spLocks noGrp="1"/>
          </p:cNvSpPr>
          <p:nvPr>
            <p:ph type="ftr" sz="quarter" idx="11"/>
          </p:nvPr>
        </p:nvSpPr>
        <p:spPr/>
        <p:txBody>
          <a:bodyPr/>
          <a:lstStyle>
            <a:extLst/>
          </a:lstStyle>
          <a:p>
            <a:endParaRPr lang="en-US"/>
          </a:p>
        </p:txBody>
      </p:sp>
      <p:sp>
        <p:nvSpPr>
          <p:cNvPr id="6" name="Espaço Reservado para Número de Slide 5"/>
          <p:cNvSpPr>
            <a:spLocks noGrp="1"/>
          </p:cNvSpPr>
          <p:nvPr>
            <p:ph type="sldNum" sz="quarter" idx="12"/>
          </p:nvPr>
        </p:nvSpPr>
        <p:spPr/>
        <p:txBody>
          <a:bodyPr/>
          <a:lstStyle>
            <a:extLst/>
          </a:lstStyle>
          <a:p>
            <a:fld id="{95712BB5-58F2-433E-AECB-BA95B391CD82}" type="slidenum">
              <a:rPr lang="en-US" smtClean="0"/>
              <a:pPr/>
              <a:t>‹nº›</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533406"/>
            <a:ext cx="1981200" cy="5257799"/>
          </a:xfrm>
        </p:spPr>
        <p:txBody>
          <a:bodyPr vert="eaVert"/>
          <a:lstStyle>
            <a:extLst/>
          </a:lstStyle>
          <a:p>
            <a:r>
              <a:rPr kumimoji="0" lang="pt-BR" smtClean="0"/>
              <a:t>Clique para editar o estilo do título mestre</a:t>
            </a:r>
            <a:endParaRPr kumimoji="0" lang="en-US"/>
          </a:p>
        </p:txBody>
      </p:sp>
      <p:sp>
        <p:nvSpPr>
          <p:cNvPr id="3" name="Espaço Reservado para Texto Vertical 2"/>
          <p:cNvSpPr>
            <a:spLocks noGrp="1"/>
          </p:cNvSpPr>
          <p:nvPr>
            <p:ph type="body" orient="vert" idx="1"/>
          </p:nvPr>
        </p:nvSpPr>
        <p:spPr>
          <a:xfrm>
            <a:off x="533400" y="533404"/>
            <a:ext cx="5943600" cy="5257801"/>
          </a:xfrm>
        </p:spPr>
        <p:txBody>
          <a:bodyPr vert="eaVert"/>
          <a:lstStyle>
            <a:extLs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extLst/>
          </a:lstStyle>
          <a:p>
            <a:endParaRPr lang="en-US"/>
          </a:p>
        </p:txBody>
      </p:sp>
      <p:sp>
        <p:nvSpPr>
          <p:cNvPr id="5" name="Espaço Reservado para Rodapé 4"/>
          <p:cNvSpPr>
            <a:spLocks noGrp="1"/>
          </p:cNvSpPr>
          <p:nvPr>
            <p:ph type="ftr" sz="quarter" idx="11"/>
          </p:nvPr>
        </p:nvSpPr>
        <p:spPr/>
        <p:txBody>
          <a:bodyPr/>
          <a:lstStyle>
            <a:extLst/>
          </a:lstStyle>
          <a:p>
            <a:endParaRPr lang="en-US"/>
          </a:p>
        </p:txBody>
      </p:sp>
      <p:sp>
        <p:nvSpPr>
          <p:cNvPr id="6" name="Espaço Reservado para Número de Slide 5"/>
          <p:cNvSpPr>
            <a:spLocks noGrp="1"/>
          </p:cNvSpPr>
          <p:nvPr>
            <p:ph type="sldNum" sz="quarter" idx="12"/>
          </p:nvPr>
        </p:nvSpPr>
        <p:spPr/>
        <p:txBody>
          <a:bodyPr/>
          <a:lstStyle>
            <a:extLst/>
          </a:lstStyle>
          <a:p>
            <a:fld id="{14DA8770-DBF3-4358-A3A3-9C9AF051D558}" type="slidenum">
              <a:rPr lang="en-US" smtClean="0"/>
              <a:pPr/>
              <a:t>‹nº›</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6"/>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pt-BR" sz="1400" kern="1200">
              <a:solidFill>
                <a:srgbClr val="FFFFFF"/>
              </a:solidFill>
              <a:latin typeface="Times New Roman"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pt-BR" sz="1400" kern="1200">
              <a:solidFill>
                <a:srgbClr val="FFFFFF"/>
              </a:solidFill>
              <a:latin typeface="Times New Roman"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96BE294B-0041-489E-AB79-49F9CF162840}" type="slidenum">
              <a:rPr lang="pt-BR" sz="1400" kern="1200">
                <a:solidFill>
                  <a:srgbClr val="FFFFFF"/>
                </a:solidFill>
                <a:latin typeface="Times New Roman" pitchFamily="18" charset="0"/>
                <a:ea typeface="+mn-ea"/>
                <a:cs typeface="+mn-cs"/>
              </a:rPr>
              <a:pPr algn="r" rtl="0" eaLnBrk="0" fontAlgn="base" hangingPunct="0">
                <a:spcBef>
                  <a:spcPct val="0"/>
                </a:spcBef>
                <a:spcAft>
                  <a:spcPct val="0"/>
                </a:spcAft>
                <a:defRPr/>
              </a:pPr>
              <a:t>‹nº›</a:t>
            </a:fld>
            <a:endParaRPr lang="pt-BR" sz="1400" kern="1200">
              <a:solidFill>
                <a:srgbClr val="FFFFFF"/>
              </a:solidFill>
              <a:latin typeface="Times New Roman" pitchFamily="18" charset="0"/>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pt-BR" sz="1400" kern="1200">
              <a:solidFill>
                <a:srgbClr val="FFFFFF"/>
              </a:solidFill>
              <a:latin typeface="Times New Roman"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pt-BR" sz="1400" kern="1200">
              <a:solidFill>
                <a:srgbClr val="FFFFFF"/>
              </a:solidFill>
              <a:latin typeface="Times New Roman"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4ECB6429-0960-446A-B443-B40899305D1A}" type="slidenum">
              <a:rPr lang="pt-BR" sz="1400" kern="1200">
                <a:solidFill>
                  <a:srgbClr val="FFFFFF"/>
                </a:solidFill>
                <a:latin typeface="Times New Roman" pitchFamily="18" charset="0"/>
                <a:ea typeface="+mn-ea"/>
                <a:cs typeface="+mn-cs"/>
              </a:rPr>
              <a:pPr algn="r" rtl="0" eaLnBrk="0" fontAlgn="base" hangingPunct="0">
                <a:spcBef>
                  <a:spcPct val="0"/>
                </a:spcBef>
                <a:spcAft>
                  <a:spcPct val="0"/>
                </a:spcAft>
                <a:defRPr/>
              </a:pPr>
              <a:t>‹nº›</a:t>
            </a:fld>
            <a:endParaRPr lang="pt-BR" sz="1400" kern="1200">
              <a:solidFill>
                <a:srgbClr val="FFFFFF"/>
              </a:solidFill>
              <a:latin typeface="Times New Roman" pitchFamily="18" charset="0"/>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489" y="4406901"/>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pt-BR" sz="1400" kern="1200">
              <a:solidFill>
                <a:srgbClr val="FFFFFF"/>
              </a:solidFill>
              <a:latin typeface="Times New Roman"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pt-BR" sz="1400" kern="1200">
              <a:solidFill>
                <a:srgbClr val="FFFFFF"/>
              </a:solidFill>
              <a:latin typeface="Times New Roman"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4FDAF23E-158E-40D9-B4A0-4E9195E5185D}" type="slidenum">
              <a:rPr lang="pt-BR" sz="1400" kern="1200">
                <a:solidFill>
                  <a:srgbClr val="FFFFFF"/>
                </a:solidFill>
                <a:latin typeface="Times New Roman" pitchFamily="18" charset="0"/>
                <a:ea typeface="+mn-ea"/>
                <a:cs typeface="+mn-cs"/>
              </a:rPr>
              <a:pPr algn="r" rtl="0" eaLnBrk="0" fontAlgn="base" hangingPunct="0">
                <a:spcBef>
                  <a:spcPct val="0"/>
                </a:spcBef>
                <a:spcAft>
                  <a:spcPct val="0"/>
                </a:spcAft>
                <a:defRPr/>
              </a:pPr>
              <a:t>‹nº›</a:t>
            </a:fld>
            <a:endParaRPr lang="pt-BR" sz="1400" kern="1200">
              <a:solidFill>
                <a:srgbClr val="FFFFFF"/>
              </a:solidFill>
              <a:latin typeface="Times New Roman" pitchFamily="18" charset="0"/>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85800"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39734"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pt-BR" sz="1400" kern="1200">
              <a:solidFill>
                <a:srgbClr val="FFFFFF"/>
              </a:solidFill>
              <a:latin typeface="Times New Roman"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pt-BR" sz="1400" kern="1200">
              <a:solidFill>
                <a:srgbClr val="FFFFFF"/>
              </a:solidFill>
              <a:latin typeface="Times New Roman"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B4642812-ACA3-42A8-993A-12183A54A5D2}" type="slidenum">
              <a:rPr lang="pt-BR" sz="1400" kern="1200">
                <a:solidFill>
                  <a:srgbClr val="FFFFFF"/>
                </a:solidFill>
                <a:latin typeface="Times New Roman" pitchFamily="18" charset="0"/>
                <a:ea typeface="+mn-ea"/>
                <a:cs typeface="+mn-cs"/>
              </a:rPr>
              <a:pPr algn="r" rtl="0" eaLnBrk="0" fontAlgn="base" hangingPunct="0">
                <a:spcBef>
                  <a:spcPct val="0"/>
                </a:spcBef>
                <a:spcAft>
                  <a:spcPct val="0"/>
                </a:spcAft>
                <a:defRPr/>
              </a:pPr>
              <a:t>‹nº›</a:t>
            </a:fld>
            <a:endParaRPr lang="pt-BR" sz="1400" kern="1200">
              <a:solidFill>
                <a:srgbClr val="FFFFFF"/>
              </a:solidFill>
              <a:latin typeface="Times New Roman" pitchFamily="18" charset="0"/>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pt-BR" sz="1400" kern="1200">
              <a:solidFill>
                <a:srgbClr val="FFFFFF"/>
              </a:solidFill>
              <a:latin typeface="Times New Roman" pitchFamily="18"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pt-BR" sz="1400" kern="1200">
              <a:solidFill>
                <a:srgbClr val="FFFFFF"/>
              </a:solidFill>
              <a:latin typeface="Times New Roman" pitchFamily="18"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9EC06A2F-9DE6-46E1-A7B9-9A4C1DF7179A}" type="slidenum">
              <a:rPr lang="pt-BR" sz="1400" kern="1200">
                <a:solidFill>
                  <a:srgbClr val="FFFFFF"/>
                </a:solidFill>
                <a:latin typeface="Times New Roman" pitchFamily="18" charset="0"/>
                <a:ea typeface="+mn-ea"/>
                <a:cs typeface="+mn-cs"/>
              </a:rPr>
              <a:pPr algn="r" rtl="0" eaLnBrk="0" fontAlgn="base" hangingPunct="0">
                <a:spcBef>
                  <a:spcPct val="0"/>
                </a:spcBef>
                <a:spcAft>
                  <a:spcPct val="0"/>
                </a:spcAft>
                <a:defRPr/>
              </a:pPr>
              <a:t>‹nº›</a:t>
            </a:fld>
            <a:endParaRPr lang="pt-BR" sz="1400" kern="1200">
              <a:solidFill>
                <a:srgbClr val="FFFFFF"/>
              </a:solidFill>
              <a:latin typeface="Times New Roman" pitchFamily="18" charset="0"/>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pt-BR" sz="1400" kern="1200">
              <a:solidFill>
                <a:srgbClr val="FFFFFF"/>
              </a:solidFill>
              <a:latin typeface="Times New Roman"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pt-BR" sz="1400" kern="1200">
              <a:solidFill>
                <a:srgbClr val="FFFFFF"/>
              </a:solidFill>
              <a:latin typeface="Times New Roman"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17D42FF2-5E9C-4B3A-9BCB-6815A1E21E26}" type="slidenum">
              <a:rPr lang="pt-BR" sz="1400" kern="1200">
                <a:solidFill>
                  <a:srgbClr val="FFFFFF"/>
                </a:solidFill>
                <a:latin typeface="Times New Roman" pitchFamily="18" charset="0"/>
                <a:ea typeface="+mn-ea"/>
                <a:cs typeface="+mn-cs"/>
              </a:rPr>
              <a:pPr algn="r" rtl="0" eaLnBrk="0" fontAlgn="base" hangingPunct="0">
                <a:spcBef>
                  <a:spcPct val="0"/>
                </a:spcBef>
                <a:spcAft>
                  <a:spcPct val="0"/>
                </a:spcAft>
                <a:defRPr/>
              </a:pPr>
              <a:t>‹nº›</a:t>
            </a:fld>
            <a:endParaRPr lang="pt-BR" sz="1400" kern="1200">
              <a:solidFill>
                <a:srgbClr val="FFFFFF"/>
              </a:solidFill>
              <a:latin typeface="Times New Roman" pitchFamily="18" charset="0"/>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pt-BR" sz="1400" kern="1200">
              <a:solidFill>
                <a:srgbClr val="FFFFFF"/>
              </a:solidFill>
              <a:latin typeface="Times New Roman" pitchFamily="18"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pt-BR" sz="1400" kern="1200">
              <a:solidFill>
                <a:srgbClr val="FFFFFF"/>
              </a:solidFill>
              <a:latin typeface="Times New Roman" pitchFamily="18"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CA83DD4C-A9AA-4C08-9968-3411F18F3F00}" type="slidenum">
              <a:rPr lang="pt-BR" sz="1400" kern="1200">
                <a:solidFill>
                  <a:srgbClr val="FFFFFF"/>
                </a:solidFill>
                <a:latin typeface="Times New Roman" pitchFamily="18" charset="0"/>
                <a:ea typeface="+mn-ea"/>
                <a:cs typeface="+mn-cs"/>
              </a:rPr>
              <a:pPr algn="r" rtl="0" eaLnBrk="0" fontAlgn="base" hangingPunct="0">
                <a:spcBef>
                  <a:spcPct val="0"/>
                </a:spcBef>
                <a:spcAft>
                  <a:spcPct val="0"/>
                </a:spcAft>
                <a:defRPr/>
              </a:pPr>
              <a:t>‹nº›</a:t>
            </a:fld>
            <a:endParaRPr lang="pt-BR" sz="1400" kern="1200">
              <a:solidFill>
                <a:srgbClr val="FFFFFF"/>
              </a:solidFill>
              <a:latin typeface="Times New Roman" pitchFamily="18" charset="0"/>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2"/>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lvl1pPr>
              <a:defRPr/>
            </a:lvl1pPr>
          </a:lstStyle>
          <a:p>
            <a:endParaRPr lang="en-US"/>
          </a:p>
        </p:txBody>
      </p:sp>
      <p:sp>
        <p:nvSpPr>
          <p:cNvPr id="5" name="Espaço Reservado para Rodapé 4"/>
          <p:cNvSpPr>
            <a:spLocks noGrp="1"/>
          </p:cNvSpPr>
          <p:nvPr>
            <p:ph type="ftr" sz="quarter" idx="11"/>
          </p:nvPr>
        </p:nvSpPr>
        <p:spPr/>
        <p:txBody>
          <a:bodyPr/>
          <a:lstStyle>
            <a:lvl1pPr>
              <a:defRPr/>
            </a:lvl1pPr>
          </a:lstStyle>
          <a:p>
            <a:endParaRPr lang="en-US"/>
          </a:p>
        </p:txBody>
      </p:sp>
      <p:sp>
        <p:nvSpPr>
          <p:cNvPr id="6" name="Espaço Reservado para Número de Slide 5"/>
          <p:cNvSpPr>
            <a:spLocks noGrp="1"/>
          </p:cNvSpPr>
          <p:nvPr>
            <p:ph type="sldNum" sz="quarter" idx="12"/>
          </p:nvPr>
        </p:nvSpPr>
        <p:spPr/>
        <p:txBody>
          <a:bodyPr/>
          <a:lstStyle>
            <a:lvl1pPr>
              <a:defRPr/>
            </a:lvl1pPr>
          </a:lstStyle>
          <a:p>
            <a:fld id="{6F703926-4412-4086-963B-08D8A70D534A}" type="slidenum">
              <a:rPr lang="en-US"/>
              <a:pPr/>
              <a:t>‹nº›</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489"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756" y="27305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1"/>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pt-BR" sz="1400" kern="1200">
              <a:solidFill>
                <a:srgbClr val="FFFFFF"/>
              </a:solidFill>
              <a:latin typeface="Times New Roman"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pt-BR" sz="1400" kern="1200">
              <a:solidFill>
                <a:srgbClr val="FFFFFF"/>
              </a:solidFill>
              <a:latin typeface="Times New Roman"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9A5184F7-C7E5-4F70-B27B-BC053E118DBC}" type="slidenum">
              <a:rPr lang="pt-BR" sz="1400" kern="1200">
                <a:solidFill>
                  <a:srgbClr val="FFFFFF"/>
                </a:solidFill>
                <a:latin typeface="Times New Roman" pitchFamily="18" charset="0"/>
                <a:ea typeface="+mn-ea"/>
                <a:cs typeface="+mn-cs"/>
              </a:rPr>
              <a:pPr algn="r" rtl="0" eaLnBrk="0" fontAlgn="base" hangingPunct="0">
                <a:spcBef>
                  <a:spcPct val="0"/>
                </a:spcBef>
                <a:spcAft>
                  <a:spcPct val="0"/>
                </a:spcAft>
                <a:defRPr/>
              </a:pPr>
              <a:t>‹nº›</a:t>
            </a:fld>
            <a:endParaRPr lang="pt-BR" sz="1400" kern="1200">
              <a:solidFill>
                <a:srgbClr val="FFFFFF"/>
              </a:solidFill>
              <a:latin typeface="Times New Roman" pitchFamily="18" charset="0"/>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111"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pt-BR" sz="1400" kern="1200">
              <a:solidFill>
                <a:srgbClr val="FFFFFF"/>
              </a:solidFill>
              <a:latin typeface="Times New Roman"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pt-BR" sz="1400" kern="1200">
              <a:solidFill>
                <a:srgbClr val="FFFFFF"/>
              </a:solidFill>
              <a:latin typeface="Times New Roman"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BE1EE7FB-B26B-4D5B-81B9-FA0F722D9D11}" type="slidenum">
              <a:rPr lang="pt-BR" sz="1400" kern="1200">
                <a:solidFill>
                  <a:srgbClr val="FFFFFF"/>
                </a:solidFill>
                <a:latin typeface="Times New Roman" pitchFamily="18" charset="0"/>
                <a:ea typeface="+mn-ea"/>
                <a:cs typeface="+mn-cs"/>
              </a:rPr>
              <a:pPr algn="r" rtl="0" eaLnBrk="0" fontAlgn="base" hangingPunct="0">
                <a:spcBef>
                  <a:spcPct val="0"/>
                </a:spcBef>
                <a:spcAft>
                  <a:spcPct val="0"/>
                </a:spcAft>
                <a:defRPr/>
              </a:pPr>
              <a:t>‹nº›</a:t>
            </a:fld>
            <a:endParaRPr lang="pt-BR" sz="1400" kern="1200">
              <a:solidFill>
                <a:srgbClr val="FFFFFF"/>
              </a:solidFill>
              <a:latin typeface="Times New Roman" pitchFamily="18" charset="0"/>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pt-BR" sz="1400" kern="1200">
              <a:solidFill>
                <a:srgbClr val="FFFFFF"/>
              </a:solidFill>
              <a:latin typeface="Times New Roman"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pt-BR" sz="1400" kern="1200">
              <a:solidFill>
                <a:srgbClr val="FFFFFF"/>
              </a:solidFill>
              <a:latin typeface="Times New Roman"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D09161D1-D19D-4707-B89F-679EC961FB33}" type="slidenum">
              <a:rPr lang="pt-BR" sz="1400" kern="1200">
                <a:solidFill>
                  <a:srgbClr val="FFFFFF"/>
                </a:solidFill>
                <a:latin typeface="Times New Roman" pitchFamily="18" charset="0"/>
                <a:ea typeface="+mn-ea"/>
                <a:cs typeface="+mn-cs"/>
              </a:rPr>
              <a:pPr algn="r" rtl="0" eaLnBrk="0" fontAlgn="base" hangingPunct="0">
                <a:spcBef>
                  <a:spcPct val="0"/>
                </a:spcBef>
                <a:spcAft>
                  <a:spcPct val="0"/>
                </a:spcAft>
                <a:defRPr/>
              </a:pPr>
              <a:t>‹nº›</a:t>
            </a:fld>
            <a:endParaRPr lang="pt-BR" sz="1400" kern="1200">
              <a:solidFill>
                <a:srgbClr val="FFFFFF"/>
              </a:solidFill>
              <a:latin typeface="Times New Roman" pitchFamily="18" charset="0"/>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1" y="609600"/>
            <a:ext cx="1943100" cy="5486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85800" y="609600"/>
            <a:ext cx="5693834" cy="5486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pt-BR" sz="1400" kern="1200">
              <a:solidFill>
                <a:srgbClr val="FFFFFF"/>
              </a:solidFill>
              <a:latin typeface="Times New Roman"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pt-BR" sz="1400" kern="1200">
              <a:solidFill>
                <a:srgbClr val="FFFFFF"/>
              </a:solidFill>
              <a:latin typeface="Times New Roman"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8BF82A2B-A57D-422E-9031-4C37FDF7E35E}" type="slidenum">
              <a:rPr lang="pt-BR" sz="1400" kern="1200">
                <a:solidFill>
                  <a:srgbClr val="FFFFFF"/>
                </a:solidFill>
                <a:latin typeface="Times New Roman" pitchFamily="18" charset="0"/>
                <a:ea typeface="+mn-ea"/>
                <a:cs typeface="+mn-cs"/>
              </a:rPr>
              <a:pPr algn="r" rtl="0" eaLnBrk="0" fontAlgn="base" hangingPunct="0">
                <a:spcBef>
                  <a:spcPct val="0"/>
                </a:spcBef>
                <a:spcAft>
                  <a:spcPct val="0"/>
                </a:spcAft>
                <a:defRPr/>
              </a:pPr>
              <a:t>‹nº›</a:t>
            </a:fld>
            <a:endParaRPr lang="pt-BR" sz="1400" kern="1200">
              <a:solidFill>
                <a:srgbClr val="FFFFFF"/>
              </a:solidFill>
              <a:latin typeface="Times New Roman" pitchFamily="18" charset="0"/>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15" name="Retângulo de cantos arredondados 14"/>
          <p:cNvSpPr/>
          <p:nvPr/>
        </p:nvSpPr>
        <p:spPr>
          <a:xfrm>
            <a:off x="304801" y="329186"/>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fontAlgn="base">
              <a:spcBef>
                <a:spcPct val="0"/>
              </a:spcBef>
              <a:spcAft>
                <a:spcPct val="0"/>
              </a:spcAft>
            </a:pPr>
            <a:endParaRPr lang="en-US" sz="2000" b="1" i="1" kern="1200">
              <a:solidFill>
                <a:prstClr val="white"/>
              </a:solidFill>
              <a:latin typeface="Verdana"/>
              <a:ea typeface="+mn-ea"/>
              <a:cs typeface="+mn-cs"/>
            </a:endParaRPr>
          </a:p>
        </p:txBody>
      </p:sp>
      <p:sp>
        <p:nvSpPr>
          <p:cNvPr id="10" name="Retângulo de cantos arredondados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fontAlgn="base">
              <a:spcBef>
                <a:spcPct val="0"/>
              </a:spcBef>
              <a:spcAft>
                <a:spcPct val="0"/>
              </a:spcAft>
            </a:pPr>
            <a:endParaRPr lang="en-US" sz="2000" b="1" i="1" kern="1200">
              <a:solidFill>
                <a:prstClr val="white"/>
              </a:solidFill>
              <a:latin typeface="Verdana"/>
              <a:ea typeface="+mn-ea"/>
              <a:cs typeface="+mn-cs"/>
            </a:endParaRPr>
          </a:p>
        </p:txBody>
      </p:sp>
      <p:sp>
        <p:nvSpPr>
          <p:cNvPr id="5" name="Título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pt-BR" smtClean="0"/>
              <a:t>Clique para editar o estilo do título mestre</a:t>
            </a:r>
            <a:endParaRPr kumimoji="0" lang="en-US"/>
          </a:p>
        </p:txBody>
      </p:sp>
      <p:sp>
        <p:nvSpPr>
          <p:cNvPr id="20" name="Subtítulo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pt-BR" smtClean="0"/>
              <a:t>Clique para editar o estilo do subtítulo mestre</a:t>
            </a:r>
            <a:endParaRPr kumimoji="0" lang="en-US"/>
          </a:p>
        </p:txBody>
      </p:sp>
      <p:sp>
        <p:nvSpPr>
          <p:cNvPr id="19" name="Espaço Reservado para Data 18"/>
          <p:cNvSpPr>
            <a:spLocks noGrp="1"/>
          </p:cNvSpPr>
          <p:nvPr>
            <p:ph type="dt" sz="half" idx="10"/>
          </p:nvPr>
        </p:nvSpPr>
        <p:spPr/>
        <p:txBody>
          <a:bodyPr/>
          <a:lstStyle>
            <a:extLst/>
          </a:lstStyle>
          <a:p>
            <a:pPr algn="r" rtl="0" fontAlgn="base">
              <a:spcBef>
                <a:spcPct val="0"/>
              </a:spcBef>
              <a:spcAft>
                <a:spcPct val="0"/>
              </a:spcAft>
            </a:pPr>
            <a:endParaRPr lang="en-US" sz="1000" b="1" i="1" kern="1200">
              <a:solidFill>
                <a:srgbClr val="C5D1D7">
                  <a:shade val="50000"/>
                </a:srgbClr>
              </a:solidFill>
              <a:latin typeface="Arial" charset="0"/>
              <a:ea typeface="+mn-ea"/>
              <a:cs typeface="+mn-cs"/>
            </a:endParaRPr>
          </a:p>
        </p:txBody>
      </p:sp>
      <p:sp>
        <p:nvSpPr>
          <p:cNvPr id="8" name="Espaço Reservado para Rodapé 7"/>
          <p:cNvSpPr>
            <a:spLocks noGrp="1"/>
          </p:cNvSpPr>
          <p:nvPr>
            <p:ph type="ftr" sz="quarter" idx="11"/>
          </p:nvPr>
        </p:nvSpPr>
        <p:spPr/>
        <p:txBody>
          <a:bodyPr/>
          <a:lstStyle>
            <a:extLst/>
          </a:lstStyle>
          <a:p>
            <a:pPr algn="l" rtl="0" fontAlgn="base">
              <a:spcBef>
                <a:spcPct val="0"/>
              </a:spcBef>
              <a:spcAft>
                <a:spcPct val="0"/>
              </a:spcAft>
            </a:pPr>
            <a:endParaRPr lang="en-US" sz="1000" b="1" i="1" kern="1200">
              <a:solidFill>
                <a:srgbClr val="C5D1D7">
                  <a:shade val="50000"/>
                </a:srgbClr>
              </a:solidFill>
              <a:latin typeface="Arial" charset="0"/>
              <a:ea typeface="+mn-ea"/>
              <a:cs typeface="+mn-cs"/>
            </a:endParaRPr>
          </a:p>
        </p:txBody>
      </p:sp>
      <p:sp>
        <p:nvSpPr>
          <p:cNvPr id="11" name="Espaço Reservado para Número de Slide 10"/>
          <p:cNvSpPr>
            <a:spLocks noGrp="1"/>
          </p:cNvSpPr>
          <p:nvPr>
            <p:ph type="sldNum" sz="quarter" idx="12"/>
          </p:nvPr>
        </p:nvSpPr>
        <p:spPr/>
        <p:txBody>
          <a:bodyPr/>
          <a:lstStyle>
            <a:extLst/>
          </a:lstStyle>
          <a:p>
            <a:pPr algn="r" rtl="0" fontAlgn="base">
              <a:spcBef>
                <a:spcPct val="0"/>
              </a:spcBef>
              <a:spcAft>
                <a:spcPct val="0"/>
              </a:spcAft>
            </a:pPr>
            <a:fld id="{85381F99-1E1A-4A85-A982-366B4D56EDCC}" type="slidenum">
              <a:rPr lang="en-US" sz="1000" b="1" i="1" kern="1200">
                <a:solidFill>
                  <a:srgbClr val="C5D1D7">
                    <a:shade val="50000"/>
                  </a:srgbClr>
                </a:solidFill>
                <a:latin typeface="Arial" charset="0"/>
                <a:ea typeface="+mn-ea"/>
                <a:cs typeface="+mn-cs"/>
              </a:rPr>
              <a:pPr algn="r" rtl="0" fontAlgn="base">
                <a:spcBef>
                  <a:spcPct val="0"/>
                </a:spcBef>
                <a:spcAft>
                  <a:spcPct val="0"/>
                </a:spcAft>
              </a:pPr>
              <a:t>‹nº›</a:t>
            </a:fld>
            <a:endParaRPr lang="en-US" sz="1000" b="1" i="1" kern="1200">
              <a:solidFill>
                <a:srgbClr val="C5D1D7">
                  <a:shade val="50000"/>
                </a:srgbClr>
              </a:solidFill>
              <a:latin typeface="Arial" charset="0"/>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502920" y="4983480"/>
            <a:ext cx="8183880" cy="1051560"/>
          </a:xfrm>
        </p:spPr>
        <p:txBody>
          <a:bodyPr/>
          <a:lstStyle>
            <a:extLst/>
          </a:lstStyle>
          <a:p>
            <a:r>
              <a:rPr kumimoji="0" lang="pt-BR" smtClean="0"/>
              <a:t>Clique para editar o estilo do título mestre</a:t>
            </a:r>
            <a:endParaRPr kumimoji="0" lang="en-US"/>
          </a:p>
        </p:txBody>
      </p:sp>
      <p:sp>
        <p:nvSpPr>
          <p:cNvPr id="3" name="Espaço Reservado para Conteúdo 2"/>
          <p:cNvSpPr>
            <a:spLocks noGrp="1"/>
          </p:cNvSpPr>
          <p:nvPr>
            <p:ph idx="1"/>
          </p:nvPr>
        </p:nvSpPr>
        <p:spPr>
          <a:xfrm>
            <a:off x="502920" y="530352"/>
            <a:ext cx="8183880" cy="4187952"/>
          </a:xfrm>
        </p:spPr>
        <p:txBody>
          <a:bodyPr/>
          <a:lstStyle>
            <a:extLs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extLst/>
          </a:lstStyle>
          <a:p>
            <a:pPr algn="r" rtl="0" fontAlgn="base">
              <a:spcBef>
                <a:spcPct val="0"/>
              </a:spcBef>
              <a:spcAft>
                <a:spcPct val="0"/>
              </a:spcAft>
            </a:pPr>
            <a:endParaRPr lang="en-US" sz="1000" b="1" i="1" kern="1200">
              <a:solidFill>
                <a:srgbClr val="C5D1D7">
                  <a:shade val="50000"/>
                </a:srgbClr>
              </a:solidFill>
              <a:latin typeface="Arial" charset="0"/>
              <a:ea typeface="+mn-ea"/>
              <a:cs typeface="+mn-cs"/>
            </a:endParaRPr>
          </a:p>
        </p:txBody>
      </p:sp>
      <p:sp>
        <p:nvSpPr>
          <p:cNvPr id="5" name="Espaço Reservado para Rodapé 4"/>
          <p:cNvSpPr>
            <a:spLocks noGrp="1"/>
          </p:cNvSpPr>
          <p:nvPr>
            <p:ph type="ftr" sz="quarter" idx="11"/>
          </p:nvPr>
        </p:nvSpPr>
        <p:spPr/>
        <p:txBody>
          <a:bodyPr/>
          <a:lstStyle>
            <a:extLst/>
          </a:lstStyle>
          <a:p>
            <a:pPr algn="l" rtl="0" fontAlgn="base">
              <a:spcBef>
                <a:spcPct val="0"/>
              </a:spcBef>
              <a:spcAft>
                <a:spcPct val="0"/>
              </a:spcAft>
            </a:pPr>
            <a:endParaRPr lang="en-US" sz="1000" b="1" i="1" kern="1200">
              <a:solidFill>
                <a:srgbClr val="C5D1D7">
                  <a:shade val="50000"/>
                </a:srgbClr>
              </a:solidFill>
              <a:latin typeface="Arial" charset="0"/>
              <a:ea typeface="+mn-ea"/>
              <a:cs typeface="+mn-cs"/>
            </a:endParaRPr>
          </a:p>
        </p:txBody>
      </p:sp>
      <p:sp>
        <p:nvSpPr>
          <p:cNvPr id="6" name="Espaço Reservado para Número de Slide 5"/>
          <p:cNvSpPr>
            <a:spLocks noGrp="1"/>
          </p:cNvSpPr>
          <p:nvPr>
            <p:ph type="sldNum" sz="quarter" idx="12"/>
          </p:nvPr>
        </p:nvSpPr>
        <p:spPr/>
        <p:txBody>
          <a:bodyPr/>
          <a:lstStyle>
            <a:extLst/>
          </a:lstStyle>
          <a:p>
            <a:pPr algn="r" rtl="0" fontAlgn="base">
              <a:spcBef>
                <a:spcPct val="0"/>
              </a:spcBef>
              <a:spcAft>
                <a:spcPct val="0"/>
              </a:spcAft>
            </a:pPr>
            <a:fld id="{274B7FF0-02BE-4C29-858C-0BB21AD31444}" type="slidenum">
              <a:rPr lang="en-US" sz="1000" b="1" i="1" kern="1200">
                <a:solidFill>
                  <a:srgbClr val="C5D1D7">
                    <a:shade val="50000"/>
                  </a:srgbClr>
                </a:solidFill>
                <a:latin typeface="Arial" charset="0"/>
                <a:ea typeface="+mn-ea"/>
                <a:cs typeface="+mn-cs"/>
              </a:rPr>
              <a:pPr algn="r" rtl="0" fontAlgn="base">
                <a:spcBef>
                  <a:spcPct val="0"/>
                </a:spcBef>
                <a:spcAft>
                  <a:spcPct val="0"/>
                </a:spcAft>
              </a:pPr>
              <a:t>‹nº›</a:t>
            </a:fld>
            <a:endParaRPr lang="en-US" sz="1000" b="1" i="1" kern="1200">
              <a:solidFill>
                <a:srgbClr val="C5D1D7">
                  <a:shade val="50000"/>
                </a:srgbClr>
              </a:solidFill>
              <a:latin typeface="Arial" charset="0"/>
              <a:ea typeface="+mn-ea"/>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14" name="Retângulo de cantos arredondados 13"/>
          <p:cNvSpPr/>
          <p:nvPr/>
        </p:nvSpPr>
        <p:spPr>
          <a:xfrm>
            <a:off x="304801" y="329186"/>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fontAlgn="base">
              <a:spcBef>
                <a:spcPct val="0"/>
              </a:spcBef>
              <a:spcAft>
                <a:spcPct val="0"/>
              </a:spcAft>
            </a:pPr>
            <a:endParaRPr lang="en-US" sz="2000" b="1" i="1" kern="1200">
              <a:solidFill>
                <a:prstClr val="white"/>
              </a:solidFill>
              <a:latin typeface="Verdana"/>
              <a:ea typeface="+mn-ea"/>
              <a:cs typeface="+mn-cs"/>
            </a:endParaRPr>
          </a:p>
        </p:txBody>
      </p:sp>
      <p:sp>
        <p:nvSpPr>
          <p:cNvPr id="11" name="Retângulo de cantos arredondados 10"/>
          <p:cNvSpPr/>
          <p:nvPr/>
        </p:nvSpPr>
        <p:spPr>
          <a:xfrm>
            <a:off x="418596" y="434164"/>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fontAlgn="base">
              <a:spcBef>
                <a:spcPct val="0"/>
              </a:spcBef>
              <a:spcAft>
                <a:spcPct val="0"/>
              </a:spcAft>
            </a:pPr>
            <a:endParaRPr lang="en-US" sz="2000" b="1" i="1" kern="1200">
              <a:solidFill>
                <a:prstClr val="white"/>
              </a:solidFill>
              <a:latin typeface="Verdana"/>
              <a:ea typeface="+mn-ea"/>
              <a:cs typeface="+mn-cs"/>
            </a:endParaRPr>
          </a:p>
        </p:txBody>
      </p:sp>
      <p:sp>
        <p:nvSpPr>
          <p:cNvPr id="2" name="Título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pt-BR" smtClean="0"/>
              <a:t>Clique para editar o estilo do título mestre</a:t>
            </a:r>
            <a:endParaRPr kumimoji="0" lang="en-US"/>
          </a:p>
        </p:txBody>
      </p:sp>
      <p:sp>
        <p:nvSpPr>
          <p:cNvPr id="3" name="Espaço Reservado para Texto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pt-BR" smtClean="0"/>
              <a:t>Clique para editar os estilos do texto mestre</a:t>
            </a:r>
          </a:p>
        </p:txBody>
      </p:sp>
      <p:sp>
        <p:nvSpPr>
          <p:cNvPr id="4" name="Espaço Reservado para Data 3"/>
          <p:cNvSpPr>
            <a:spLocks noGrp="1"/>
          </p:cNvSpPr>
          <p:nvPr>
            <p:ph type="dt" sz="half" idx="10"/>
          </p:nvPr>
        </p:nvSpPr>
        <p:spPr/>
        <p:txBody>
          <a:bodyPr/>
          <a:lstStyle>
            <a:extLst/>
          </a:lstStyle>
          <a:p>
            <a:pPr algn="r" rtl="0" fontAlgn="base">
              <a:spcBef>
                <a:spcPct val="0"/>
              </a:spcBef>
              <a:spcAft>
                <a:spcPct val="0"/>
              </a:spcAft>
            </a:pPr>
            <a:endParaRPr lang="en-US" sz="1000" b="1" i="1" kern="1200">
              <a:solidFill>
                <a:srgbClr val="C5D1D7">
                  <a:shade val="50000"/>
                </a:srgbClr>
              </a:solidFill>
              <a:latin typeface="Arial" charset="0"/>
              <a:ea typeface="+mn-ea"/>
              <a:cs typeface="+mn-cs"/>
            </a:endParaRPr>
          </a:p>
        </p:txBody>
      </p:sp>
      <p:sp>
        <p:nvSpPr>
          <p:cNvPr id="5" name="Espaço Reservado para Rodapé 4"/>
          <p:cNvSpPr>
            <a:spLocks noGrp="1"/>
          </p:cNvSpPr>
          <p:nvPr>
            <p:ph type="ftr" sz="quarter" idx="11"/>
          </p:nvPr>
        </p:nvSpPr>
        <p:spPr/>
        <p:txBody>
          <a:bodyPr/>
          <a:lstStyle>
            <a:extLst/>
          </a:lstStyle>
          <a:p>
            <a:pPr algn="l" rtl="0" fontAlgn="base">
              <a:spcBef>
                <a:spcPct val="0"/>
              </a:spcBef>
              <a:spcAft>
                <a:spcPct val="0"/>
              </a:spcAft>
            </a:pPr>
            <a:endParaRPr lang="en-US" sz="1000" b="1" i="1" kern="1200">
              <a:solidFill>
                <a:srgbClr val="C5D1D7">
                  <a:shade val="50000"/>
                </a:srgbClr>
              </a:solidFill>
              <a:latin typeface="Arial" charset="0"/>
              <a:ea typeface="+mn-ea"/>
              <a:cs typeface="+mn-cs"/>
            </a:endParaRPr>
          </a:p>
        </p:txBody>
      </p:sp>
      <p:sp>
        <p:nvSpPr>
          <p:cNvPr id="6" name="Espaço Reservado para Número de Slide 5"/>
          <p:cNvSpPr>
            <a:spLocks noGrp="1"/>
          </p:cNvSpPr>
          <p:nvPr>
            <p:ph type="sldNum" sz="quarter" idx="12"/>
          </p:nvPr>
        </p:nvSpPr>
        <p:spPr/>
        <p:txBody>
          <a:bodyPr/>
          <a:lstStyle>
            <a:extLst/>
          </a:lstStyle>
          <a:p>
            <a:pPr algn="r" rtl="0" fontAlgn="base">
              <a:spcBef>
                <a:spcPct val="0"/>
              </a:spcBef>
              <a:spcAft>
                <a:spcPct val="0"/>
              </a:spcAft>
            </a:pPr>
            <a:fld id="{6F703926-4412-4086-963B-08D8A70D534A}" type="slidenum">
              <a:rPr lang="en-US" sz="1000" b="1" i="1" kern="1200">
                <a:solidFill>
                  <a:srgbClr val="C5D1D7">
                    <a:shade val="50000"/>
                  </a:srgbClr>
                </a:solidFill>
                <a:latin typeface="Arial" charset="0"/>
                <a:ea typeface="+mn-ea"/>
                <a:cs typeface="+mn-cs"/>
              </a:rPr>
              <a:pPr algn="r" rtl="0" fontAlgn="base">
                <a:spcBef>
                  <a:spcPct val="0"/>
                </a:spcBef>
                <a:spcAft>
                  <a:spcPct val="0"/>
                </a:spcAft>
              </a:pPr>
              <a:t>‹nº›</a:t>
            </a:fld>
            <a:endParaRPr lang="en-US" sz="1000" b="1" i="1" kern="1200">
              <a:solidFill>
                <a:srgbClr val="C5D1D7">
                  <a:shade val="50000"/>
                </a:srgbClr>
              </a:solidFill>
              <a:latin typeface="Arial" charset="0"/>
              <a:ea typeface="+mn-ea"/>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extLst/>
          </a:lstStyle>
          <a:p>
            <a:r>
              <a:rPr kumimoji="0" lang="pt-BR" smtClean="0"/>
              <a:t>Clique para editar o estilo do título mestre</a:t>
            </a:r>
            <a:endParaRPr kumimoji="0" lang="en-US"/>
          </a:p>
        </p:txBody>
      </p:sp>
      <p:sp>
        <p:nvSpPr>
          <p:cNvPr id="3" name="Espaço Reservado para Conteúdo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Conteúdo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5" name="Espaço Reservado para Data 4"/>
          <p:cNvSpPr>
            <a:spLocks noGrp="1"/>
          </p:cNvSpPr>
          <p:nvPr>
            <p:ph type="dt" sz="half" idx="10"/>
          </p:nvPr>
        </p:nvSpPr>
        <p:spPr/>
        <p:txBody>
          <a:bodyPr/>
          <a:lstStyle>
            <a:extLst/>
          </a:lstStyle>
          <a:p>
            <a:pPr algn="r" rtl="0" fontAlgn="base">
              <a:spcBef>
                <a:spcPct val="0"/>
              </a:spcBef>
              <a:spcAft>
                <a:spcPct val="0"/>
              </a:spcAft>
            </a:pPr>
            <a:endParaRPr lang="en-US" sz="1000" b="1" i="1" kern="1200">
              <a:solidFill>
                <a:srgbClr val="C5D1D7">
                  <a:shade val="50000"/>
                </a:srgbClr>
              </a:solidFill>
              <a:latin typeface="Arial" charset="0"/>
              <a:ea typeface="+mn-ea"/>
              <a:cs typeface="+mn-cs"/>
            </a:endParaRPr>
          </a:p>
        </p:txBody>
      </p:sp>
      <p:sp>
        <p:nvSpPr>
          <p:cNvPr id="6" name="Espaço Reservado para Rodapé 5"/>
          <p:cNvSpPr>
            <a:spLocks noGrp="1"/>
          </p:cNvSpPr>
          <p:nvPr>
            <p:ph type="ftr" sz="quarter" idx="11"/>
          </p:nvPr>
        </p:nvSpPr>
        <p:spPr/>
        <p:txBody>
          <a:bodyPr/>
          <a:lstStyle>
            <a:extLst/>
          </a:lstStyle>
          <a:p>
            <a:pPr algn="l" rtl="0" fontAlgn="base">
              <a:spcBef>
                <a:spcPct val="0"/>
              </a:spcBef>
              <a:spcAft>
                <a:spcPct val="0"/>
              </a:spcAft>
            </a:pPr>
            <a:endParaRPr lang="en-US" sz="1000" b="1" i="1" kern="1200">
              <a:solidFill>
                <a:srgbClr val="C5D1D7">
                  <a:shade val="50000"/>
                </a:srgbClr>
              </a:solidFill>
              <a:latin typeface="Arial" charset="0"/>
              <a:ea typeface="+mn-ea"/>
              <a:cs typeface="+mn-cs"/>
            </a:endParaRPr>
          </a:p>
        </p:txBody>
      </p:sp>
      <p:sp>
        <p:nvSpPr>
          <p:cNvPr id="7" name="Espaço Reservado para Número de Slide 6"/>
          <p:cNvSpPr>
            <a:spLocks noGrp="1"/>
          </p:cNvSpPr>
          <p:nvPr>
            <p:ph type="sldNum" sz="quarter" idx="12"/>
          </p:nvPr>
        </p:nvSpPr>
        <p:spPr/>
        <p:txBody>
          <a:bodyPr/>
          <a:lstStyle>
            <a:extLst/>
          </a:lstStyle>
          <a:p>
            <a:pPr algn="r" rtl="0" fontAlgn="base">
              <a:spcBef>
                <a:spcPct val="0"/>
              </a:spcBef>
              <a:spcAft>
                <a:spcPct val="0"/>
              </a:spcAft>
            </a:pPr>
            <a:fld id="{4A157360-7541-4BB9-A7A2-1DCBCC202AA8}" type="slidenum">
              <a:rPr lang="en-US" sz="1000" b="1" i="1" kern="1200">
                <a:solidFill>
                  <a:srgbClr val="C5D1D7">
                    <a:shade val="50000"/>
                  </a:srgbClr>
                </a:solidFill>
                <a:latin typeface="Arial" charset="0"/>
                <a:ea typeface="+mn-ea"/>
                <a:cs typeface="+mn-cs"/>
              </a:rPr>
              <a:pPr algn="r" rtl="0" fontAlgn="base">
                <a:spcBef>
                  <a:spcPct val="0"/>
                </a:spcBef>
                <a:spcAft>
                  <a:spcPct val="0"/>
                </a:spcAft>
              </a:pPr>
              <a:t>‹nº›</a:t>
            </a:fld>
            <a:endParaRPr lang="en-US" sz="1000" b="1" i="1" kern="1200">
              <a:solidFill>
                <a:srgbClr val="C5D1D7">
                  <a:shade val="50000"/>
                </a:srgbClr>
              </a:solidFill>
              <a:latin typeface="Arial" charset="0"/>
              <a:ea typeface="+mn-ea"/>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502920" y="4983480"/>
            <a:ext cx="8183880" cy="1051560"/>
          </a:xfrm>
        </p:spPr>
        <p:txBody>
          <a:bodyPr anchor="b"/>
          <a:lstStyle>
            <a:lvl1pPr>
              <a:defRPr b="1"/>
            </a:lvl1pPr>
            <a:extLst/>
          </a:lstStyle>
          <a:p>
            <a:r>
              <a:rPr kumimoji="0" lang="pt-BR" smtClean="0"/>
              <a:t>Clique para editar o estilo do título mestre</a:t>
            </a:r>
            <a:endParaRPr kumimoji="0" lang="en-US"/>
          </a:p>
        </p:txBody>
      </p:sp>
      <p:sp>
        <p:nvSpPr>
          <p:cNvPr id="3" name="Espaço Reservado para Texto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t-BR" smtClean="0"/>
              <a:t>Clique para editar os estilos do texto mestre</a:t>
            </a:r>
          </a:p>
        </p:txBody>
      </p:sp>
      <p:sp>
        <p:nvSpPr>
          <p:cNvPr id="4" name="Espaço Reservado para Texto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t-BR" smtClean="0"/>
              <a:t>Clique para editar os estilos do texto mestre</a:t>
            </a:r>
          </a:p>
        </p:txBody>
      </p:sp>
      <p:sp>
        <p:nvSpPr>
          <p:cNvPr id="5" name="Espaço Reservado para Conteúdo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6" name="Espaço Reservado para Conteúdo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7" name="Espaço Reservado para Data 6"/>
          <p:cNvSpPr>
            <a:spLocks noGrp="1"/>
          </p:cNvSpPr>
          <p:nvPr>
            <p:ph type="dt" sz="half" idx="10"/>
          </p:nvPr>
        </p:nvSpPr>
        <p:spPr/>
        <p:txBody>
          <a:bodyPr/>
          <a:lstStyle>
            <a:extLst/>
          </a:lstStyle>
          <a:p>
            <a:pPr algn="r" rtl="0" fontAlgn="base">
              <a:spcBef>
                <a:spcPct val="0"/>
              </a:spcBef>
              <a:spcAft>
                <a:spcPct val="0"/>
              </a:spcAft>
            </a:pPr>
            <a:endParaRPr lang="en-US" sz="1000" b="1" i="1" kern="1200">
              <a:solidFill>
                <a:srgbClr val="C5D1D7">
                  <a:shade val="50000"/>
                </a:srgbClr>
              </a:solidFill>
              <a:latin typeface="Arial" charset="0"/>
              <a:ea typeface="+mn-ea"/>
              <a:cs typeface="+mn-cs"/>
            </a:endParaRPr>
          </a:p>
        </p:txBody>
      </p:sp>
      <p:sp>
        <p:nvSpPr>
          <p:cNvPr id="8" name="Espaço Reservado para Rodapé 7"/>
          <p:cNvSpPr>
            <a:spLocks noGrp="1"/>
          </p:cNvSpPr>
          <p:nvPr>
            <p:ph type="ftr" sz="quarter" idx="11"/>
          </p:nvPr>
        </p:nvSpPr>
        <p:spPr/>
        <p:txBody>
          <a:bodyPr/>
          <a:lstStyle>
            <a:extLst/>
          </a:lstStyle>
          <a:p>
            <a:pPr algn="l" rtl="0" fontAlgn="base">
              <a:spcBef>
                <a:spcPct val="0"/>
              </a:spcBef>
              <a:spcAft>
                <a:spcPct val="0"/>
              </a:spcAft>
            </a:pPr>
            <a:endParaRPr lang="en-US" sz="1000" b="1" i="1" kern="1200">
              <a:solidFill>
                <a:srgbClr val="C5D1D7">
                  <a:shade val="50000"/>
                </a:srgbClr>
              </a:solidFill>
              <a:latin typeface="Arial" charset="0"/>
              <a:ea typeface="+mn-ea"/>
              <a:cs typeface="+mn-cs"/>
            </a:endParaRPr>
          </a:p>
        </p:txBody>
      </p:sp>
      <p:sp>
        <p:nvSpPr>
          <p:cNvPr id="9" name="Espaço Reservado para Número de Slide 8"/>
          <p:cNvSpPr>
            <a:spLocks noGrp="1"/>
          </p:cNvSpPr>
          <p:nvPr>
            <p:ph type="sldNum" sz="quarter" idx="12"/>
          </p:nvPr>
        </p:nvSpPr>
        <p:spPr/>
        <p:txBody>
          <a:bodyPr/>
          <a:lstStyle>
            <a:extLst/>
          </a:lstStyle>
          <a:p>
            <a:pPr algn="r" rtl="0" fontAlgn="base">
              <a:spcBef>
                <a:spcPct val="0"/>
              </a:spcBef>
              <a:spcAft>
                <a:spcPct val="0"/>
              </a:spcAft>
            </a:pPr>
            <a:fld id="{B9EA377C-6ED6-498B-9F34-B5C423F09D48}" type="slidenum">
              <a:rPr lang="en-US" sz="1000" b="1" i="1" kern="1200">
                <a:solidFill>
                  <a:srgbClr val="C5D1D7">
                    <a:shade val="50000"/>
                  </a:srgbClr>
                </a:solidFill>
                <a:latin typeface="Arial" charset="0"/>
                <a:ea typeface="+mn-ea"/>
                <a:cs typeface="+mn-cs"/>
              </a:rPr>
              <a:pPr algn="r" rtl="0" fontAlgn="base">
                <a:spcBef>
                  <a:spcPct val="0"/>
                </a:spcBef>
                <a:spcAft>
                  <a:spcPct val="0"/>
                </a:spcAft>
              </a:pPr>
              <a:t>‹nº›</a:t>
            </a:fld>
            <a:endParaRPr lang="en-US" sz="1000" b="1" i="1" kern="1200">
              <a:solidFill>
                <a:srgbClr val="C5D1D7">
                  <a:shade val="50000"/>
                </a:srgbClr>
              </a:solidFill>
              <a:latin typeface="Arial" charset="0"/>
              <a:ea typeface="+mn-ea"/>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extLst/>
          </a:lstStyle>
          <a:p>
            <a:r>
              <a:rPr kumimoji="0" lang="pt-BR" smtClean="0"/>
              <a:t>Clique para editar o estilo do título mestre</a:t>
            </a:r>
            <a:endParaRPr kumimoji="0" lang="en-US"/>
          </a:p>
        </p:txBody>
      </p:sp>
      <p:sp>
        <p:nvSpPr>
          <p:cNvPr id="3" name="Espaço Reservado para Data 2"/>
          <p:cNvSpPr>
            <a:spLocks noGrp="1"/>
          </p:cNvSpPr>
          <p:nvPr>
            <p:ph type="dt" sz="half" idx="10"/>
          </p:nvPr>
        </p:nvSpPr>
        <p:spPr/>
        <p:txBody>
          <a:bodyPr/>
          <a:lstStyle>
            <a:extLst/>
          </a:lstStyle>
          <a:p>
            <a:pPr algn="r" rtl="0" fontAlgn="base">
              <a:spcBef>
                <a:spcPct val="0"/>
              </a:spcBef>
              <a:spcAft>
                <a:spcPct val="0"/>
              </a:spcAft>
            </a:pPr>
            <a:endParaRPr lang="en-US" sz="1000" b="1" i="1" kern="1200">
              <a:solidFill>
                <a:srgbClr val="C5D1D7">
                  <a:shade val="50000"/>
                </a:srgbClr>
              </a:solidFill>
              <a:latin typeface="Arial" charset="0"/>
              <a:ea typeface="+mn-ea"/>
              <a:cs typeface="+mn-cs"/>
            </a:endParaRPr>
          </a:p>
        </p:txBody>
      </p:sp>
      <p:sp>
        <p:nvSpPr>
          <p:cNvPr id="4" name="Espaço Reservado para Rodapé 3"/>
          <p:cNvSpPr>
            <a:spLocks noGrp="1"/>
          </p:cNvSpPr>
          <p:nvPr>
            <p:ph type="ftr" sz="quarter" idx="11"/>
          </p:nvPr>
        </p:nvSpPr>
        <p:spPr/>
        <p:txBody>
          <a:bodyPr/>
          <a:lstStyle>
            <a:extLst/>
          </a:lstStyle>
          <a:p>
            <a:pPr algn="l" rtl="0" fontAlgn="base">
              <a:spcBef>
                <a:spcPct val="0"/>
              </a:spcBef>
              <a:spcAft>
                <a:spcPct val="0"/>
              </a:spcAft>
            </a:pPr>
            <a:endParaRPr lang="en-US" sz="1000" b="1" i="1" kern="1200">
              <a:solidFill>
                <a:srgbClr val="C5D1D7">
                  <a:shade val="50000"/>
                </a:srgbClr>
              </a:solidFill>
              <a:latin typeface="Arial" charset="0"/>
              <a:ea typeface="+mn-ea"/>
              <a:cs typeface="+mn-cs"/>
            </a:endParaRPr>
          </a:p>
        </p:txBody>
      </p:sp>
      <p:sp>
        <p:nvSpPr>
          <p:cNvPr id="5" name="Espaço Reservado para Número de Slide 4"/>
          <p:cNvSpPr>
            <a:spLocks noGrp="1"/>
          </p:cNvSpPr>
          <p:nvPr>
            <p:ph type="sldNum" sz="quarter" idx="12"/>
          </p:nvPr>
        </p:nvSpPr>
        <p:spPr/>
        <p:txBody>
          <a:bodyPr/>
          <a:lstStyle>
            <a:extLst/>
          </a:lstStyle>
          <a:p>
            <a:pPr algn="r" rtl="0" fontAlgn="base">
              <a:spcBef>
                <a:spcPct val="0"/>
              </a:spcBef>
              <a:spcAft>
                <a:spcPct val="0"/>
              </a:spcAft>
            </a:pPr>
            <a:fld id="{9105EDBC-04A1-4584-A795-36C42F4EC824}" type="slidenum">
              <a:rPr lang="en-US" sz="1000" b="1" i="1" kern="1200">
                <a:solidFill>
                  <a:srgbClr val="C5D1D7">
                    <a:shade val="50000"/>
                  </a:srgbClr>
                </a:solidFill>
                <a:latin typeface="Arial" charset="0"/>
                <a:ea typeface="+mn-ea"/>
                <a:cs typeface="+mn-cs"/>
              </a:rPr>
              <a:pPr algn="r" rtl="0" fontAlgn="base">
                <a:spcBef>
                  <a:spcPct val="0"/>
                </a:spcBef>
                <a:spcAft>
                  <a:spcPct val="0"/>
                </a:spcAft>
              </a:pPr>
              <a:t>‹nº›</a:t>
            </a:fld>
            <a:endParaRPr lang="en-US" sz="1000" b="1" i="1" kern="1200">
              <a:solidFill>
                <a:srgbClr val="C5D1D7">
                  <a:shade val="50000"/>
                </a:srgbClr>
              </a:solidFill>
              <a:latin typeface="Arial" charset="0"/>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lvl1pPr>
              <a:defRPr/>
            </a:lvl1pPr>
          </a:lstStyle>
          <a:p>
            <a:endParaRPr lang="en-US"/>
          </a:p>
        </p:txBody>
      </p:sp>
      <p:sp>
        <p:nvSpPr>
          <p:cNvPr id="6" name="Espaço Reservado para Rodapé 5"/>
          <p:cNvSpPr>
            <a:spLocks noGrp="1"/>
          </p:cNvSpPr>
          <p:nvPr>
            <p:ph type="ftr" sz="quarter" idx="11"/>
          </p:nvPr>
        </p:nvSpPr>
        <p:spPr/>
        <p:txBody>
          <a:bodyPr/>
          <a:lstStyle>
            <a:lvl1pPr>
              <a:defRPr/>
            </a:lvl1pPr>
          </a:lstStyle>
          <a:p>
            <a:endParaRPr lang="en-US"/>
          </a:p>
        </p:txBody>
      </p:sp>
      <p:sp>
        <p:nvSpPr>
          <p:cNvPr id="7" name="Espaço Reservado para Número de Slide 6"/>
          <p:cNvSpPr>
            <a:spLocks noGrp="1"/>
          </p:cNvSpPr>
          <p:nvPr>
            <p:ph type="sldNum" sz="quarter" idx="12"/>
          </p:nvPr>
        </p:nvSpPr>
        <p:spPr/>
        <p:txBody>
          <a:bodyPr/>
          <a:lstStyle>
            <a:lvl1pPr>
              <a:defRPr/>
            </a:lvl1pPr>
          </a:lstStyle>
          <a:p>
            <a:fld id="{4A157360-7541-4BB9-A7A2-1DCBCC202AA8}" type="slidenum">
              <a:rPr lang="en-US"/>
              <a:pPr/>
              <a:t>‹nº›</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7" name="Retângulo de cantos arredondados 6"/>
          <p:cNvSpPr/>
          <p:nvPr/>
        </p:nvSpPr>
        <p:spPr>
          <a:xfrm>
            <a:off x="304801" y="329186"/>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fontAlgn="base">
              <a:spcBef>
                <a:spcPct val="0"/>
              </a:spcBef>
              <a:spcAft>
                <a:spcPct val="0"/>
              </a:spcAft>
            </a:pPr>
            <a:endParaRPr lang="en-US" sz="2000" b="1" i="1" kern="1200">
              <a:solidFill>
                <a:prstClr val="white"/>
              </a:solidFill>
              <a:latin typeface="Verdana"/>
              <a:ea typeface="+mn-ea"/>
              <a:cs typeface="+mn-cs"/>
            </a:endParaRPr>
          </a:p>
        </p:txBody>
      </p:sp>
      <p:sp>
        <p:nvSpPr>
          <p:cNvPr id="2" name="Espaço Reservado para Data 1"/>
          <p:cNvSpPr>
            <a:spLocks noGrp="1"/>
          </p:cNvSpPr>
          <p:nvPr>
            <p:ph type="dt" sz="half" idx="10"/>
          </p:nvPr>
        </p:nvSpPr>
        <p:spPr/>
        <p:txBody>
          <a:bodyPr/>
          <a:lstStyle>
            <a:extLst/>
          </a:lstStyle>
          <a:p>
            <a:pPr algn="r" rtl="0" fontAlgn="base">
              <a:spcBef>
                <a:spcPct val="0"/>
              </a:spcBef>
              <a:spcAft>
                <a:spcPct val="0"/>
              </a:spcAft>
            </a:pPr>
            <a:endParaRPr lang="en-US" sz="1000" b="1" i="1" kern="1200">
              <a:solidFill>
                <a:srgbClr val="C5D1D7">
                  <a:shade val="50000"/>
                </a:srgbClr>
              </a:solidFill>
              <a:latin typeface="Arial" charset="0"/>
              <a:ea typeface="+mn-ea"/>
              <a:cs typeface="+mn-cs"/>
            </a:endParaRPr>
          </a:p>
        </p:txBody>
      </p:sp>
      <p:sp>
        <p:nvSpPr>
          <p:cNvPr id="3" name="Espaço Reservado para Rodapé 2"/>
          <p:cNvSpPr>
            <a:spLocks noGrp="1"/>
          </p:cNvSpPr>
          <p:nvPr>
            <p:ph type="ftr" sz="quarter" idx="11"/>
          </p:nvPr>
        </p:nvSpPr>
        <p:spPr/>
        <p:txBody>
          <a:bodyPr/>
          <a:lstStyle>
            <a:extLst/>
          </a:lstStyle>
          <a:p>
            <a:pPr algn="l" rtl="0" fontAlgn="base">
              <a:spcBef>
                <a:spcPct val="0"/>
              </a:spcBef>
              <a:spcAft>
                <a:spcPct val="0"/>
              </a:spcAft>
            </a:pPr>
            <a:endParaRPr lang="en-US" sz="1000" b="1" i="1" kern="1200">
              <a:solidFill>
                <a:srgbClr val="C5D1D7">
                  <a:shade val="50000"/>
                </a:srgbClr>
              </a:solidFill>
              <a:latin typeface="Arial" charset="0"/>
              <a:ea typeface="+mn-ea"/>
              <a:cs typeface="+mn-cs"/>
            </a:endParaRPr>
          </a:p>
        </p:txBody>
      </p:sp>
      <p:sp>
        <p:nvSpPr>
          <p:cNvPr id="4" name="Espaço Reservado para Número de Slide 3"/>
          <p:cNvSpPr>
            <a:spLocks noGrp="1"/>
          </p:cNvSpPr>
          <p:nvPr>
            <p:ph type="sldNum" sz="quarter" idx="12"/>
          </p:nvPr>
        </p:nvSpPr>
        <p:spPr/>
        <p:txBody>
          <a:bodyPr/>
          <a:lstStyle>
            <a:extLst/>
          </a:lstStyle>
          <a:p>
            <a:pPr algn="r" rtl="0" fontAlgn="base">
              <a:spcBef>
                <a:spcPct val="0"/>
              </a:spcBef>
              <a:spcAft>
                <a:spcPct val="0"/>
              </a:spcAft>
            </a:pPr>
            <a:fld id="{F494329A-FCA9-41B9-8137-74EDF8E665E4}" type="slidenum">
              <a:rPr lang="en-US" sz="1000" b="1" i="1" kern="1200">
                <a:solidFill>
                  <a:srgbClr val="C5D1D7">
                    <a:shade val="50000"/>
                  </a:srgbClr>
                </a:solidFill>
                <a:latin typeface="Arial" charset="0"/>
                <a:ea typeface="+mn-ea"/>
                <a:cs typeface="+mn-cs"/>
              </a:rPr>
              <a:pPr algn="r" rtl="0" fontAlgn="base">
                <a:spcBef>
                  <a:spcPct val="0"/>
                </a:spcBef>
                <a:spcAft>
                  <a:spcPct val="0"/>
                </a:spcAft>
              </a:pPr>
              <a:t>‹nº›</a:t>
            </a:fld>
            <a:endParaRPr lang="en-US" sz="1000" b="1" i="1" kern="1200">
              <a:solidFill>
                <a:srgbClr val="C5D1D7">
                  <a:shade val="50000"/>
                </a:srgbClr>
              </a:solidFill>
              <a:latin typeface="Arial" charset="0"/>
              <a:ea typeface="+mn-ea"/>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pt-BR" smtClean="0"/>
              <a:t>Clique para editar o estilo do título mestre</a:t>
            </a:r>
            <a:endParaRPr kumimoji="0" lang="en-US"/>
          </a:p>
        </p:txBody>
      </p:sp>
      <p:sp>
        <p:nvSpPr>
          <p:cNvPr id="3" name="Espaço Reservado para Texto 2"/>
          <p:cNvSpPr>
            <a:spLocks noGrp="1"/>
          </p:cNvSpPr>
          <p:nvPr>
            <p:ph type="body" idx="2"/>
          </p:nvPr>
        </p:nvSpPr>
        <p:spPr>
          <a:xfrm>
            <a:off x="5538848"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Conteúdo 3"/>
          <p:cNvSpPr>
            <a:spLocks noGrp="1"/>
          </p:cNvSpPr>
          <p:nvPr>
            <p:ph sz="half" idx="1"/>
          </p:nvPr>
        </p:nvSpPr>
        <p:spPr>
          <a:xfrm>
            <a:off x="761373"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5" name="Espaço Reservado para Data 4"/>
          <p:cNvSpPr>
            <a:spLocks noGrp="1"/>
          </p:cNvSpPr>
          <p:nvPr>
            <p:ph type="dt" sz="half" idx="10"/>
          </p:nvPr>
        </p:nvSpPr>
        <p:spPr/>
        <p:txBody>
          <a:bodyPr/>
          <a:lstStyle>
            <a:extLst/>
          </a:lstStyle>
          <a:p>
            <a:pPr algn="r" rtl="0" fontAlgn="base">
              <a:spcBef>
                <a:spcPct val="0"/>
              </a:spcBef>
              <a:spcAft>
                <a:spcPct val="0"/>
              </a:spcAft>
            </a:pPr>
            <a:endParaRPr lang="en-US" sz="1000" b="1" i="1" kern="1200">
              <a:solidFill>
                <a:srgbClr val="C5D1D7">
                  <a:shade val="50000"/>
                </a:srgbClr>
              </a:solidFill>
              <a:latin typeface="Arial" charset="0"/>
              <a:ea typeface="+mn-ea"/>
              <a:cs typeface="+mn-cs"/>
            </a:endParaRPr>
          </a:p>
        </p:txBody>
      </p:sp>
      <p:sp>
        <p:nvSpPr>
          <p:cNvPr id="6" name="Espaço Reservado para Rodapé 5"/>
          <p:cNvSpPr>
            <a:spLocks noGrp="1"/>
          </p:cNvSpPr>
          <p:nvPr>
            <p:ph type="ftr" sz="quarter" idx="11"/>
          </p:nvPr>
        </p:nvSpPr>
        <p:spPr/>
        <p:txBody>
          <a:bodyPr/>
          <a:lstStyle>
            <a:extLst/>
          </a:lstStyle>
          <a:p>
            <a:pPr algn="l" rtl="0" fontAlgn="base">
              <a:spcBef>
                <a:spcPct val="0"/>
              </a:spcBef>
              <a:spcAft>
                <a:spcPct val="0"/>
              </a:spcAft>
            </a:pPr>
            <a:endParaRPr lang="en-US" sz="1000" b="1" i="1" kern="1200">
              <a:solidFill>
                <a:srgbClr val="C5D1D7">
                  <a:shade val="50000"/>
                </a:srgbClr>
              </a:solidFill>
              <a:latin typeface="Arial" charset="0"/>
              <a:ea typeface="+mn-ea"/>
              <a:cs typeface="+mn-cs"/>
            </a:endParaRPr>
          </a:p>
        </p:txBody>
      </p:sp>
      <p:sp>
        <p:nvSpPr>
          <p:cNvPr id="7" name="Espaço Reservado para Número de Slide 6"/>
          <p:cNvSpPr>
            <a:spLocks noGrp="1"/>
          </p:cNvSpPr>
          <p:nvPr>
            <p:ph type="sldNum" sz="quarter" idx="12"/>
          </p:nvPr>
        </p:nvSpPr>
        <p:spPr/>
        <p:txBody>
          <a:bodyPr/>
          <a:lstStyle>
            <a:extLst/>
          </a:lstStyle>
          <a:p>
            <a:pPr algn="r" rtl="0" fontAlgn="base">
              <a:spcBef>
                <a:spcPct val="0"/>
              </a:spcBef>
              <a:spcAft>
                <a:spcPct val="0"/>
              </a:spcAft>
            </a:pPr>
            <a:fld id="{96675773-92BC-41B2-98D3-BC7A8262EDE2}" type="slidenum">
              <a:rPr lang="en-US" sz="1000" b="1" i="1" kern="1200">
                <a:solidFill>
                  <a:srgbClr val="C5D1D7">
                    <a:shade val="50000"/>
                  </a:srgbClr>
                </a:solidFill>
                <a:latin typeface="Arial" charset="0"/>
                <a:ea typeface="+mn-ea"/>
                <a:cs typeface="+mn-cs"/>
              </a:rPr>
              <a:pPr algn="r" rtl="0" fontAlgn="base">
                <a:spcBef>
                  <a:spcPct val="0"/>
                </a:spcBef>
                <a:spcAft>
                  <a:spcPct val="0"/>
                </a:spcAft>
              </a:pPr>
              <a:t>‹nº›</a:t>
            </a:fld>
            <a:endParaRPr lang="en-US" sz="1000" b="1" i="1" kern="1200">
              <a:solidFill>
                <a:srgbClr val="C5D1D7">
                  <a:shade val="50000"/>
                </a:srgbClr>
              </a:solidFill>
              <a:latin typeface="Arial" charset="0"/>
              <a:ea typeface="+mn-ea"/>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15" name="Retângulo de cantos arredondados 14"/>
          <p:cNvSpPr/>
          <p:nvPr/>
        </p:nvSpPr>
        <p:spPr>
          <a:xfrm>
            <a:off x="304801" y="329186"/>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fontAlgn="base">
              <a:spcBef>
                <a:spcPct val="0"/>
              </a:spcBef>
              <a:spcAft>
                <a:spcPct val="0"/>
              </a:spcAft>
            </a:pPr>
            <a:endParaRPr lang="en-US" sz="2000" b="1" i="1" kern="1200">
              <a:solidFill>
                <a:prstClr val="white"/>
              </a:solidFill>
              <a:latin typeface="Verdana"/>
              <a:ea typeface="+mn-ea"/>
              <a:cs typeface="+mn-cs"/>
            </a:endParaRPr>
          </a:p>
        </p:txBody>
      </p:sp>
      <p:sp>
        <p:nvSpPr>
          <p:cNvPr id="11" name="Arredondar Retângulo em um Canto Único 10"/>
          <p:cNvSpPr/>
          <p:nvPr/>
        </p:nvSpPr>
        <p:spPr>
          <a:xfrm>
            <a:off x="6400801"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fontAlgn="base">
              <a:spcBef>
                <a:spcPct val="0"/>
              </a:spcBef>
              <a:spcAft>
                <a:spcPct val="0"/>
              </a:spcAft>
            </a:pPr>
            <a:endParaRPr lang="en-US" sz="2000" b="1" i="1" kern="1200">
              <a:solidFill>
                <a:prstClr val="white"/>
              </a:solidFill>
              <a:latin typeface="Verdana"/>
              <a:ea typeface="+mn-ea"/>
              <a:cs typeface="+mn-cs"/>
            </a:endParaRPr>
          </a:p>
        </p:txBody>
      </p:sp>
      <p:sp>
        <p:nvSpPr>
          <p:cNvPr id="2" name="Título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pt-BR" smtClean="0"/>
              <a:t>Clique para editar o estilo do título mestre</a:t>
            </a:r>
            <a:endParaRPr kumimoji="0" lang="en-US"/>
          </a:p>
        </p:txBody>
      </p:sp>
      <p:sp>
        <p:nvSpPr>
          <p:cNvPr id="4" name="Espaço Reservado para Texto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5" name="Espaço Reservado para Data 4"/>
          <p:cNvSpPr>
            <a:spLocks noGrp="1"/>
          </p:cNvSpPr>
          <p:nvPr>
            <p:ph type="dt" sz="half" idx="10"/>
          </p:nvPr>
        </p:nvSpPr>
        <p:spPr/>
        <p:txBody>
          <a:bodyPr/>
          <a:lstStyle>
            <a:extLst/>
          </a:lstStyle>
          <a:p>
            <a:pPr algn="r" rtl="0" fontAlgn="base">
              <a:spcBef>
                <a:spcPct val="0"/>
              </a:spcBef>
              <a:spcAft>
                <a:spcPct val="0"/>
              </a:spcAft>
            </a:pPr>
            <a:endParaRPr lang="en-US" sz="1000" b="1" i="1" kern="1200">
              <a:solidFill>
                <a:srgbClr val="C5D1D7">
                  <a:shade val="50000"/>
                </a:srgbClr>
              </a:solidFill>
              <a:latin typeface="Arial" charset="0"/>
              <a:ea typeface="+mn-ea"/>
              <a:cs typeface="+mn-cs"/>
            </a:endParaRPr>
          </a:p>
        </p:txBody>
      </p:sp>
      <p:sp>
        <p:nvSpPr>
          <p:cNvPr id="6" name="Espaço Reservado para Rodapé 5"/>
          <p:cNvSpPr>
            <a:spLocks noGrp="1"/>
          </p:cNvSpPr>
          <p:nvPr>
            <p:ph type="ftr" sz="quarter" idx="11"/>
          </p:nvPr>
        </p:nvSpPr>
        <p:spPr/>
        <p:txBody>
          <a:bodyPr/>
          <a:lstStyle>
            <a:extLst/>
          </a:lstStyle>
          <a:p>
            <a:pPr algn="l" rtl="0" fontAlgn="base">
              <a:spcBef>
                <a:spcPct val="0"/>
              </a:spcBef>
              <a:spcAft>
                <a:spcPct val="0"/>
              </a:spcAft>
            </a:pPr>
            <a:endParaRPr lang="en-US" sz="1000" b="1" i="1" kern="1200">
              <a:solidFill>
                <a:srgbClr val="C5D1D7">
                  <a:shade val="50000"/>
                </a:srgbClr>
              </a:solidFill>
              <a:latin typeface="Arial" charset="0"/>
              <a:ea typeface="+mn-ea"/>
              <a:cs typeface="+mn-cs"/>
            </a:endParaRPr>
          </a:p>
        </p:txBody>
      </p:sp>
      <p:sp>
        <p:nvSpPr>
          <p:cNvPr id="7" name="Espaço Reservado para Número de Slide 6"/>
          <p:cNvSpPr>
            <a:spLocks noGrp="1"/>
          </p:cNvSpPr>
          <p:nvPr>
            <p:ph type="sldNum" sz="quarter" idx="12"/>
          </p:nvPr>
        </p:nvSpPr>
        <p:spPr/>
        <p:txBody>
          <a:bodyPr/>
          <a:lstStyle>
            <a:extLst/>
          </a:lstStyle>
          <a:p>
            <a:pPr algn="r" rtl="0" fontAlgn="base">
              <a:spcBef>
                <a:spcPct val="0"/>
              </a:spcBef>
              <a:spcAft>
                <a:spcPct val="0"/>
              </a:spcAft>
            </a:pPr>
            <a:fld id="{F381798C-DA4F-4F46-88C3-54582EC8FC72}" type="slidenum">
              <a:rPr lang="en-US" sz="1000" b="1" i="1" kern="1200">
                <a:solidFill>
                  <a:srgbClr val="C5D1D7">
                    <a:shade val="50000"/>
                  </a:srgbClr>
                </a:solidFill>
                <a:latin typeface="Arial" charset="0"/>
                <a:ea typeface="+mn-ea"/>
                <a:cs typeface="+mn-cs"/>
              </a:rPr>
              <a:pPr algn="r" rtl="0" fontAlgn="base">
                <a:spcBef>
                  <a:spcPct val="0"/>
                </a:spcBef>
                <a:spcAft>
                  <a:spcPct val="0"/>
                </a:spcAft>
              </a:pPr>
              <a:t>‹nº›</a:t>
            </a:fld>
            <a:endParaRPr lang="en-US" sz="1000" b="1" i="1" kern="1200">
              <a:solidFill>
                <a:srgbClr val="C5D1D7">
                  <a:shade val="50000"/>
                </a:srgbClr>
              </a:solidFill>
              <a:latin typeface="Arial" charset="0"/>
              <a:ea typeface="+mn-ea"/>
              <a:cs typeface="+mn-cs"/>
            </a:endParaRPr>
          </a:p>
        </p:txBody>
      </p:sp>
      <p:sp>
        <p:nvSpPr>
          <p:cNvPr id="3" name="Espaço Reservado para Imagem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pt-BR" smtClean="0"/>
              <a:t>Clique no ícone para adicionar uma imagem</a:t>
            </a:r>
            <a:endParaRPr kumimoji="0"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502920" y="4983480"/>
            <a:ext cx="8183880" cy="1051560"/>
          </a:xfrm>
        </p:spPr>
        <p:txBody>
          <a:bodyPr/>
          <a:lstStyle>
            <a:extLst/>
          </a:lstStyle>
          <a:p>
            <a:r>
              <a:rPr kumimoji="0" lang="pt-BR" smtClean="0"/>
              <a:t>Clique para editar o estilo do título mestre</a:t>
            </a:r>
            <a:endParaRPr kumimoji="0" lang="en-US"/>
          </a:p>
        </p:txBody>
      </p:sp>
      <p:sp>
        <p:nvSpPr>
          <p:cNvPr id="3" name="Espaço Reservado para Texto Vertical 2"/>
          <p:cNvSpPr>
            <a:spLocks noGrp="1"/>
          </p:cNvSpPr>
          <p:nvPr>
            <p:ph type="body" orient="vert" idx="1"/>
          </p:nvPr>
        </p:nvSpPr>
        <p:spPr>
          <a:xfrm>
            <a:off x="502920" y="530352"/>
            <a:ext cx="8183880" cy="4187952"/>
          </a:xfrm>
        </p:spPr>
        <p:txBody>
          <a:bodyPr vert="eaVert"/>
          <a:lstStyle>
            <a:extLs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extLst/>
          </a:lstStyle>
          <a:p>
            <a:pPr algn="r" rtl="0" fontAlgn="base">
              <a:spcBef>
                <a:spcPct val="0"/>
              </a:spcBef>
              <a:spcAft>
                <a:spcPct val="0"/>
              </a:spcAft>
            </a:pPr>
            <a:endParaRPr lang="en-US" sz="1000" b="1" i="1" kern="1200">
              <a:solidFill>
                <a:srgbClr val="C5D1D7">
                  <a:shade val="50000"/>
                </a:srgbClr>
              </a:solidFill>
              <a:latin typeface="Arial" charset="0"/>
              <a:ea typeface="+mn-ea"/>
              <a:cs typeface="+mn-cs"/>
            </a:endParaRPr>
          </a:p>
        </p:txBody>
      </p:sp>
      <p:sp>
        <p:nvSpPr>
          <p:cNvPr id="5" name="Espaço Reservado para Rodapé 4"/>
          <p:cNvSpPr>
            <a:spLocks noGrp="1"/>
          </p:cNvSpPr>
          <p:nvPr>
            <p:ph type="ftr" sz="quarter" idx="11"/>
          </p:nvPr>
        </p:nvSpPr>
        <p:spPr/>
        <p:txBody>
          <a:bodyPr/>
          <a:lstStyle>
            <a:extLst/>
          </a:lstStyle>
          <a:p>
            <a:pPr algn="l" rtl="0" fontAlgn="base">
              <a:spcBef>
                <a:spcPct val="0"/>
              </a:spcBef>
              <a:spcAft>
                <a:spcPct val="0"/>
              </a:spcAft>
            </a:pPr>
            <a:endParaRPr lang="en-US" sz="1000" b="1" i="1" kern="1200">
              <a:solidFill>
                <a:srgbClr val="C5D1D7">
                  <a:shade val="50000"/>
                </a:srgbClr>
              </a:solidFill>
              <a:latin typeface="Arial" charset="0"/>
              <a:ea typeface="+mn-ea"/>
              <a:cs typeface="+mn-cs"/>
            </a:endParaRPr>
          </a:p>
        </p:txBody>
      </p:sp>
      <p:sp>
        <p:nvSpPr>
          <p:cNvPr id="6" name="Espaço Reservado para Número de Slide 5"/>
          <p:cNvSpPr>
            <a:spLocks noGrp="1"/>
          </p:cNvSpPr>
          <p:nvPr>
            <p:ph type="sldNum" sz="quarter" idx="12"/>
          </p:nvPr>
        </p:nvSpPr>
        <p:spPr/>
        <p:txBody>
          <a:bodyPr/>
          <a:lstStyle>
            <a:extLst/>
          </a:lstStyle>
          <a:p>
            <a:pPr algn="r" rtl="0" fontAlgn="base">
              <a:spcBef>
                <a:spcPct val="0"/>
              </a:spcBef>
              <a:spcAft>
                <a:spcPct val="0"/>
              </a:spcAft>
            </a:pPr>
            <a:fld id="{95712BB5-58F2-433E-AECB-BA95B391CD82}" type="slidenum">
              <a:rPr lang="en-US" sz="1000" b="1" i="1" kern="1200">
                <a:solidFill>
                  <a:srgbClr val="C5D1D7">
                    <a:shade val="50000"/>
                  </a:srgbClr>
                </a:solidFill>
                <a:latin typeface="Arial" charset="0"/>
                <a:ea typeface="+mn-ea"/>
                <a:cs typeface="+mn-cs"/>
              </a:rPr>
              <a:pPr algn="r" rtl="0" fontAlgn="base">
                <a:spcBef>
                  <a:spcPct val="0"/>
                </a:spcBef>
                <a:spcAft>
                  <a:spcPct val="0"/>
                </a:spcAft>
              </a:pPr>
              <a:t>‹nº›</a:t>
            </a:fld>
            <a:endParaRPr lang="en-US" sz="1000" b="1" i="1" kern="1200">
              <a:solidFill>
                <a:srgbClr val="C5D1D7">
                  <a:shade val="50000"/>
                </a:srgbClr>
              </a:solidFill>
              <a:latin typeface="Arial" charset="0"/>
              <a:ea typeface="+mn-ea"/>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533406"/>
            <a:ext cx="1981200" cy="5257799"/>
          </a:xfrm>
        </p:spPr>
        <p:txBody>
          <a:bodyPr vert="eaVert"/>
          <a:lstStyle>
            <a:extLst/>
          </a:lstStyle>
          <a:p>
            <a:r>
              <a:rPr kumimoji="0" lang="pt-BR" smtClean="0"/>
              <a:t>Clique para editar o estilo do título mestre</a:t>
            </a:r>
            <a:endParaRPr kumimoji="0" lang="en-US"/>
          </a:p>
        </p:txBody>
      </p:sp>
      <p:sp>
        <p:nvSpPr>
          <p:cNvPr id="3" name="Espaço Reservado para Texto Vertical 2"/>
          <p:cNvSpPr>
            <a:spLocks noGrp="1"/>
          </p:cNvSpPr>
          <p:nvPr>
            <p:ph type="body" orient="vert" idx="1"/>
          </p:nvPr>
        </p:nvSpPr>
        <p:spPr>
          <a:xfrm>
            <a:off x="533400" y="533404"/>
            <a:ext cx="5943600" cy="5257801"/>
          </a:xfrm>
        </p:spPr>
        <p:txBody>
          <a:bodyPr vert="eaVert"/>
          <a:lstStyle>
            <a:extLs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extLst/>
          </a:lstStyle>
          <a:p>
            <a:pPr algn="r" rtl="0" fontAlgn="base">
              <a:spcBef>
                <a:spcPct val="0"/>
              </a:spcBef>
              <a:spcAft>
                <a:spcPct val="0"/>
              </a:spcAft>
            </a:pPr>
            <a:endParaRPr lang="en-US" sz="1000" b="1" i="1" kern="1200">
              <a:solidFill>
                <a:srgbClr val="C5D1D7">
                  <a:shade val="50000"/>
                </a:srgbClr>
              </a:solidFill>
              <a:latin typeface="Arial" charset="0"/>
              <a:ea typeface="+mn-ea"/>
              <a:cs typeface="+mn-cs"/>
            </a:endParaRPr>
          </a:p>
        </p:txBody>
      </p:sp>
      <p:sp>
        <p:nvSpPr>
          <p:cNvPr id="5" name="Espaço Reservado para Rodapé 4"/>
          <p:cNvSpPr>
            <a:spLocks noGrp="1"/>
          </p:cNvSpPr>
          <p:nvPr>
            <p:ph type="ftr" sz="quarter" idx="11"/>
          </p:nvPr>
        </p:nvSpPr>
        <p:spPr/>
        <p:txBody>
          <a:bodyPr/>
          <a:lstStyle>
            <a:extLst/>
          </a:lstStyle>
          <a:p>
            <a:pPr algn="l" rtl="0" fontAlgn="base">
              <a:spcBef>
                <a:spcPct val="0"/>
              </a:spcBef>
              <a:spcAft>
                <a:spcPct val="0"/>
              </a:spcAft>
            </a:pPr>
            <a:endParaRPr lang="en-US" sz="1000" b="1" i="1" kern="1200">
              <a:solidFill>
                <a:srgbClr val="C5D1D7">
                  <a:shade val="50000"/>
                </a:srgbClr>
              </a:solidFill>
              <a:latin typeface="Arial" charset="0"/>
              <a:ea typeface="+mn-ea"/>
              <a:cs typeface="+mn-cs"/>
            </a:endParaRPr>
          </a:p>
        </p:txBody>
      </p:sp>
      <p:sp>
        <p:nvSpPr>
          <p:cNvPr id="6" name="Espaço Reservado para Número de Slide 5"/>
          <p:cNvSpPr>
            <a:spLocks noGrp="1"/>
          </p:cNvSpPr>
          <p:nvPr>
            <p:ph type="sldNum" sz="quarter" idx="12"/>
          </p:nvPr>
        </p:nvSpPr>
        <p:spPr/>
        <p:txBody>
          <a:bodyPr/>
          <a:lstStyle>
            <a:extLst/>
          </a:lstStyle>
          <a:p>
            <a:pPr algn="r" rtl="0" fontAlgn="base">
              <a:spcBef>
                <a:spcPct val="0"/>
              </a:spcBef>
              <a:spcAft>
                <a:spcPct val="0"/>
              </a:spcAft>
            </a:pPr>
            <a:fld id="{14DA8770-DBF3-4358-A3A3-9C9AF051D558}" type="slidenum">
              <a:rPr lang="en-US" sz="1000" b="1" i="1" kern="1200">
                <a:solidFill>
                  <a:srgbClr val="C5D1D7">
                    <a:shade val="50000"/>
                  </a:srgbClr>
                </a:solidFill>
                <a:latin typeface="Arial" charset="0"/>
                <a:ea typeface="+mn-ea"/>
                <a:cs typeface="+mn-cs"/>
              </a:rPr>
              <a:pPr algn="r" rtl="0" fontAlgn="base">
                <a:spcBef>
                  <a:spcPct val="0"/>
                </a:spcBef>
                <a:spcAft>
                  <a:spcPct val="0"/>
                </a:spcAft>
              </a:pPr>
              <a:t>‹nº›</a:t>
            </a:fld>
            <a:endParaRPr lang="en-US" sz="1000" b="1" i="1" kern="1200">
              <a:solidFill>
                <a:srgbClr val="C5D1D7">
                  <a:shade val="50000"/>
                </a:srgbClr>
              </a:solidFill>
              <a:latin typeface="Arial" charset="0"/>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lvl1pPr>
              <a:defRPr/>
            </a:lvl1pPr>
          </a:lstStyle>
          <a:p>
            <a:endParaRPr lang="en-US"/>
          </a:p>
        </p:txBody>
      </p:sp>
      <p:sp>
        <p:nvSpPr>
          <p:cNvPr id="8" name="Espaço Reservado para Rodapé 7"/>
          <p:cNvSpPr>
            <a:spLocks noGrp="1"/>
          </p:cNvSpPr>
          <p:nvPr>
            <p:ph type="ftr" sz="quarter" idx="11"/>
          </p:nvPr>
        </p:nvSpPr>
        <p:spPr/>
        <p:txBody>
          <a:bodyPr/>
          <a:lstStyle>
            <a:lvl1pPr>
              <a:defRPr/>
            </a:lvl1pPr>
          </a:lstStyle>
          <a:p>
            <a:endParaRPr lang="en-US"/>
          </a:p>
        </p:txBody>
      </p:sp>
      <p:sp>
        <p:nvSpPr>
          <p:cNvPr id="9" name="Espaço Reservado para Número de Slide 8"/>
          <p:cNvSpPr>
            <a:spLocks noGrp="1"/>
          </p:cNvSpPr>
          <p:nvPr>
            <p:ph type="sldNum" sz="quarter" idx="12"/>
          </p:nvPr>
        </p:nvSpPr>
        <p:spPr/>
        <p:txBody>
          <a:bodyPr/>
          <a:lstStyle>
            <a:lvl1pPr>
              <a:defRPr/>
            </a:lvl1pPr>
          </a:lstStyle>
          <a:p>
            <a:fld id="{B9EA377C-6ED6-498B-9F34-B5C423F09D48}" type="slidenum">
              <a:rPr lang="en-US"/>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lvl1pPr>
              <a:defRPr/>
            </a:lvl1pPr>
          </a:lstStyle>
          <a:p>
            <a:endParaRPr lang="en-US"/>
          </a:p>
        </p:txBody>
      </p:sp>
      <p:sp>
        <p:nvSpPr>
          <p:cNvPr id="4" name="Espaço Reservado para Rodapé 3"/>
          <p:cNvSpPr>
            <a:spLocks noGrp="1"/>
          </p:cNvSpPr>
          <p:nvPr>
            <p:ph type="ftr" sz="quarter" idx="11"/>
          </p:nvPr>
        </p:nvSpPr>
        <p:spPr/>
        <p:txBody>
          <a:bodyPr/>
          <a:lstStyle>
            <a:lvl1pPr>
              <a:defRPr/>
            </a:lvl1pPr>
          </a:lstStyle>
          <a:p>
            <a:endParaRPr lang="en-US"/>
          </a:p>
        </p:txBody>
      </p:sp>
      <p:sp>
        <p:nvSpPr>
          <p:cNvPr id="5" name="Espaço Reservado para Número de Slide 4"/>
          <p:cNvSpPr>
            <a:spLocks noGrp="1"/>
          </p:cNvSpPr>
          <p:nvPr>
            <p:ph type="sldNum" sz="quarter" idx="12"/>
          </p:nvPr>
        </p:nvSpPr>
        <p:spPr/>
        <p:txBody>
          <a:bodyPr/>
          <a:lstStyle>
            <a:lvl1pPr>
              <a:defRPr/>
            </a:lvl1pPr>
          </a:lstStyle>
          <a:p>
            <a:fld id="{9105EDBC-04A1-4584-A795-36C42F4EC824}" type="slidenum">
              <a:rPr lang="en-US"/>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lvl1pPr>
              <a:defRPr/>
            </a:lvl1pPr>
          </a:lstStyle>
          <a:p>
            <a:endParaRPr lang="en-US"/>
          </a:p>
        </p:txBody>
      </p:sp>
      <p:sp>
        <p:nvSpPr>
          <p:cNvPr id="3" name="Espaço Reservado para Rodapé 2"/>
          <p:cNvSpPr>
            <a:spLocks noGrp="1"/>
          </p:cNvSpPr>
          <p:nvPr>
            <p:ph type="ftr" sz="quarter" idx="11"/>
          </p:nvPr>
        </p:nvSpPr>
        <p:spPr/>
        <p:txBody>
          <a:bodyPr/>
          <a:lstStyle>
            <a:lvl1pPr>
              <a:defRPr/>
            </a:lvl1pPr>
          </a:lstStyle>
          <a:p>
            <a:endParaRPr lang="en-US"/>
          </a:p>
        </p:txBody>
      </p:sp>
      <p:sp>
        <p:nvSpPr>
          <p:cNvPr id="4" name="Espaço Reservado para Número de Slide 3"/>
          <p:cNvSpPr>
            <a:spLocks noGrp="1"/>
          </p:cNvSpPr>
          <p:nvPr>
            <p:ph type="sldNum" sz="quarter" idx="12"/>
          </p:nvPr>
        </p:nvSpPr>
        <p:spPr/>
        <p:txBody>
          <a:bodyPr/>
          <a:lstStyle>
            <a:lvl1pPr>
              <a:defRPr/>
            </a:lvl1pPr>
          </a:lstStyle>
          <a:p>
            <a:fld id="{F494329A-FCA9-41B9-8137-74EDF8E665E4}" type="slidenum">
              <a:rPr lang="en-US"/>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1"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lvl1pPr>
              <a:defRPr/>
            </a:lvl1pPr>
          </a:lstStyle>
          <a:p>
            <a:endParaRPr lang="en-US"/>
          </a:p>
        </p:txBody>
      </p:sp>
      <p:sp>
        <p:nvSpPr>
          <p:cNvPr id="6" name="Espaço Reservado para Rodapé 5"/>
          <p:cNvSpPr>
            <a:spLocks noGrp="1"/>
          </p:cNvSpPr>
          <p:nvPr>
            <p:ph type="ftr" sz="quarter" idx="11"/>
          </p:nvPr>
        </p:nvSpPr>
        <p:spPr/>
        <p:txBody>
          <a:bodyPr/>
          <a:lstStyle>
            <a:lvl1pPr>
              <a:defRPr/>
            </a:lvl1pPr>
          </a:lstStyle>
          <a:p>
            <a:endParaRPr lang="en-US"/>
          </a:p>
        </p:txBody>
      </p:sp>
      <p:sp>
        <p:nvSpPr>
          <p:cNvPr id="7" name="Espaço Reservado para Número de Slide 6"/>
          <p:cNvSpPr>
            <a:spLocks noGrp="1"/>
          </p:cNvSpPr>
          <p:nvPr>
            <p:ph type="sldNum" sz="quarter" idx="12"/>
          </p:nvPr>
        </p:nvSpPr>
        <p:spPr/>
        <p:txBody>
          <a:bodyPr/>
          <a:lstStyle>
            <a:lvl1pPr>
              <a:defRPr/>
            </a:lvl1pPr>
          </a:lstStyle>
          <a:p>
            <a:fld id="{96675773-92BC-41B2-98D3-BC7A8262EDE2}" type="slidenum">
              <a:rPr lang="en-US"/>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lvl1pPr>
              <a:defRPr/>
            </a:lvl1pPr>
          </a:lstStyle>
          <a:p>
            <a:endParaRPr lang="en-US"/>
          </a:p>
        </p:txBody>
      </p:sp>
      <p:sp>
        <p:nvSpPr>
          <p:cNvPr id="6" name="Espaço Reservado para Rodapé 5"/>
          <p:cNvSpPr>
            <a:spLocks noGrp="1"/>
          </p:cNvSpPr>
          <p:nvPr>
            <p:ph type="ftr" sz="quarter" idx="11"/>
          </p:nvPr>
        </p:nvSpPr>
        <p:spPr/>
        <p:txBody>
          <a:bodyPr/>
          <a:lstStyle>
            <a:lvl1pPr>
              <a:defRPr/>
            </a:lvl1pPr>
          </a:lstStyle>
          <a:p>
            <a:endParaRPr lang="en-US"/>
          </a:p>
        </p:txBody>
      </p:sp>
      <p:sp>
        <p:nvSpPr>
          <p:cNvPr id="7" name="Espaço Reservado para Número de Slide 6"/>
          <p:cNvSpPr>
            <a:spLocks noGrp="1"/>
          </p:cNvSpPr>
          <p:nvPr>
            <p:ph type="sldNum" sz="quarter" idx="12"/>
          </p:nvPr>
        </p:nvSpPr>
        <p:spPr/>
        <p:txBody>
          <a:bodyPr/>
          <a:lstStyle>
            <a:lvl1pPr>
              <a:defRPr/>
            </a:lvl1pPr>
          </a:lstStyle>
          <a:p>
            <a:fld id="{F381798C-DA4F-4F46-88C3-54582EC8FC72}" type="slidenum">
              <a:rPr lang="en-US"/>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8034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i="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i="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i="0"/>
            </a:lvl1pPr>
          </a:lstStyle>
          <a:p>
            <a:fld id="{D08ACB47-CF86-4325-9775-67A3934EAFCD}" type="slidenum">
              <a:rPr lang="en-US"/>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80343"/>
        </a:solidFill>
        <a:effectLst/>
      </p:bgPr>
    </p:bg>
    <p:spTree>
      <p:nvGrpSpPr>
        <p:cNvPr id="1" name=""/>
        <p:cNvGrpSpPr/>
        <p:nvPr/>
      </p:nvGrpSpPr>
      <p:grpSpPr>
        <a:xfrm>
          <a:off x="0" y="0"/>
          <a:ext cx="0" cy="0"/>
          <a:chOff x="0" y="0"/>
          <a:chExt cx="0" cy="0"/>
        </a:xfrm>
      </p:grpSpPr>
      <p:sp>
        <p:nvSpPr>
          <p:cNvPr id="7" name="Retângulo de cantos arredondados 6"/>
          <p:cNvSpPr/>
          <p:nvPr/>
        </p:nvSpPr>
        <p:spPr>
          <a:xfrm>
            <a:off x="304801" y="329186"/>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tângulo de cantos arredondados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Espaço Reservado para Título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pt-BR" smtClean="0"/>
              <a:t>Clique para editar o estilo do título mestre</a:t>
            </a:r>
            <a:endParaRPr kumimoji="0" lang="en-US"/>
          </a:p>
        </p:txBody>
      </p:sp>
      <p:sp>
        <p:nvSpPr>
          <p:cNvPr id="4" name="Espaço Reservado para Texto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pt-BR" smtClean="0"/>
              <a:t>Clique para editar os estilos do texto mestre</a:t>
            </a:r>
          </a:p>
          <a:p>
            <a:pPr lvl="1" eaLnBrk="1" latinLnBrk="0" hangingPunct="1"/>
            <a:r>
              <a:rPr kumimoji="0" lang="pt-BR" smtClean="0"/>
              <a:t>Segundo nível</a:t>
            </a:r>
          </a:p>
          <a:p>
            <a:pPr lvl="2" eaLnBrk="1" latinLnBrk="0" hangingPunct="1"/>
            <a:r>
              <a:rPr kumimoji="0" lang="pt-BR" smtClean="0"/>
              <a:t>Terceiro nível</a:t>
            </a:r>
          </a:p>
          <a:p>
            <a:pPr lvl="3" eaLnBrk="1" latinLnBrk="0" hangingPunct="1"/>
            <a:r>
              <a:rPr kumimoji="0" lang="pt-BR" smtClean="0"/>
              <a:t>Quarto nível</a:t>
            </a:r>
          </a:p>
          <a:p>
            <a:pPr lvl="4" eaLnBrk="1" latinLnBrk="0" hangingPunct="1"/>
            <a:r>
              <a:rPr kumimoji="0" lang="pt-BR" smtClean="0"/>
              <a:t>Quinto nível</a:t>
            </a:r>
            <a:endParaRPr kumimoji="0" lang="en-US"/>
          </a:p>
        </p:txBody>
      </p:sp>
      <p:sp>
        <p:nvSpPr>
          <p:cNvPr id="25" name="Espaço Reservado para Data 24"/>
          <p:cNvSpPr>
            <a:spLocks noGrp="1"/>
          </p:cNvSpPr>
          <p:nvPr>
            <p:ph type="dt" sz="half" idx="2"/>
          </p:nvPr>
        </p:nvSpPr>
        <p:spPr>
          <a:xfrm>
            <a:off x="3776328" y="6111877"/>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endParaRPr lang="en-US"/>
          </a:p>
        </p:txBody>
      </p:sp>
      <p:sp>
        <p:nvSpPr>
          <p:cNvPr id="18" name="Espaço Reservado para Rodapé 17"/>
          <p:cNvSpPr>
            <a:spLocks noGrp="1"/>
          </p:cNvSpPr>
          <p:nvPr>
            <p:ph type="ftr" sz="quarter" idx="3"/>
          </p:nvPr>
        </p:nvSpPr>
        <p:spPr>
          <a:xfrm>
            <a:off x="6062328" y="6111877"/>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US"/>
          </a:p>
        </p:txBody>
      </p:sp>
      <p:sp>
        <p:nvSpPr>
          <p:cNvPr id="5" name="Espaço Reservado para Número de Slide 4"/>
          <p:cNvSpPr>
            <a:spLocks noGrp="1"/>
          </p:cNvSpPr>
          <p:nvPr>
            <p:ph type="sldNum" sz="quarter" idx="4"/>
          </p:nvPr>
        </p:nvSpPr>
        <p:spPr>
          <a:xfrm>
            <a:off x="8348328" y="6111877"/>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D08ACB47-CF86-4325-9775-67A3934EAFCD}"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pt-BR" smtClean="0"/>
              <a:t>Clique para editar o estilo do título mestre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vl1pPr>
          </a:lstStyle>
          <a:p>
            <a:pPr algn="l" rtl="0" eaLnBrk="0" fontAlgn="base" hangingPunct="0">
              <a:spcBef>
                <a:spcPct val="0"/>
              </a:spcBef>
              <a:spcAft>
                <a:spcPct val="0"/>
              </a:spcAft>
              <a:defRPr/>
            </a:pPr>
            <a:endParaRPr lang="pt-BR" kern="1200">
              <a:solidFill>
                <a:srgbClr val="FFFFFF"/>
              </a:solidFill>
              <a:latin typeface="Times New Roman" pitchFamily="18"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vl1pPr>
          </a:lstStyle>
          <a:p>
            <a:pPr rtl="0" eaLnBrk="0" fontAlgn="base" hangingPunct="0">
              <a:spcBef>
                <a:spcPct val="0"/>
              </a:spcBef>
              <a:spcAft>
                <a:spcPct val="0"/>
              </a:spcAft>
              <a:defRPr/>
            </a:pPr>
            <a:endParaRPr lang="pt-BR" kern="1200">
              <a:solidFill>
                <a:srgbClr val="FFFFFF"/>
              </a:solidFill>
              <a:latin typeface="Times New Roman" pitchFamily="18"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rtl="0" eaLnBrk="0" fontAlgn="base" hangingPunct="0">
              <a:spcBef>
                <a:spcPct val="0"/>
              </a:spcBef>
              <a:spcAft>
                <a:spcPct val="0"/>
              </a:spcAft>
              <a:defRPr/>
            </a:pPr>
            <a:fld id="{4E575A1F-E5E4-415B-952E-60D33987580A}" type="slidenum">
              <a:rPr lang="pt-BR" kern="1200">
                <a:solidFill>
                  <a:srgbClr val="FFFFFF"/>
                </a:solidFill>
                <a:latin typeface="Times New Roman" pitchFamily="18" charset="0"/>
                <a:ea typeface="+mn-ea"/>
                <a:cs typeface="+mn-cs"/>
              </a:rPr>
              <a:pPr rtl="0" eaLnBrk="0" fontAlgn="base" hangingPunct="0">
                <a:spcBef>
                  <a:spcPct val="0"/>
                </a:spcBef>
                <a:spcAft>
                  <a:spcPct val="0"/>
                </a:spcAft>
                <a:defRPr/>
              </a:pPr>
              <a:t>‹nº›</a:t>
            </a:fld>
            <a:endParaRPr lang="pt-BR" kern="1200">
              <a:solidFill>
                <a:srgbClr val="FFFFFF"/>
              </a:solidFill>
              <a:latin typeface="Times New Roman" pitchFamily="18" charset="0"/>
              <a:ea typeface="+mn-ea"/>
              <a:cs typeface="+mn-cs"/>
            </a:endParaRPr>
          </a:p>
        </p:txBody>
      </p:sp>
    </p:spTree>
  </p:cSld>
  <p:clrMap bg1="dk2" tx1="lt1" bg2="dk1"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762000" rtl="0" eaLnBrk="0" fontAlgn="base" hangingPunct="0">
        <a:spcBef>
          <a:spcPct val="0"/>
        </a:spcBef>
        <a:spcAft>
          <a:spcPct val="0"/>
        </a:spcAft>
        <a:defRPr sz="5400" b="1">
          <a:solidFill>
            <a:srgbClr val="FFFF66"/>
          </a:solidFill>
          <a:latin typeface="+mj-lt"/>
          <a:ea typeface="+mj-ea"/>
          <a:cs typeface="+mj-cs"/>
        </a:defRPr>
      </a:lvl1pPr>
      <a:lvl2pPr algn="ctr" defTabSz="762000" rtl="0" eaLnBrk="0" fontAlgn="base" hangingPunct="0">
        <a:spcBef>
          <a:spcPct val="0"/>
        </a:spcBef>
        <a:spcAft>
          <a:spcPct val="0"/>
        </a:spcAft>
        <a:defRPr sz="5400" b="1">
          <a:solidFill>
            <a:srgbClr val="FFFF66"/>
          </a:solidFill>
          <a:latin typeface="Arial Narrow" pitchFamily="34" charset="0"/>
        </a:defRPr>
      </a:lvl2pPr>
      <a:lvl3pPr algn="ctr" defTabSz="762000" rtl="0" eaLnBrk="0" fontAlgn="base" hangingPunct="0">
        <a:spcBef>
          <a:spcPct val="0"/>
        </a:spcBef>
        <a:spcAft>
          <a:spcPct val="0"/>
        </a:spcAft>
        <a:defRPr sz="5400" b="1">
          <a:solidFill>
            <a:srgbClr val="FFFF66"/>
          </a:solidFill>
          <a:latin typeface="Arial Narrow" pitchFamily="34" charset="0"/>
        </a:defRPr>
      </a:lvl3pPr>
      <a:lvl4pPr algn="ctr" defTabSz="762000" rtl="0" eaLnBrk="0" fontAlgn="base" hangingPunct="0">
        <a:spcBef>
          <a:spcPct val="0"/>
        </a:spcBef>
        <a:spcAft>
          <a:spcPct val="0"/>
        </a:spcAft>
        <a:defRPr sz="5400" b="1">
          <a:solidFill>
            <a:srgbClr val="FFFF66"/>
          </a:solidFill>
          <a:latin typeface="Arial Narrow" pitchFamily="34" charset="0"/>
        </a:defRPr>
      </a:lvl4pPr>
      <a:lvl5pPr algn="ctr" defTabSz="762000" rtl="0" eaLnBrk="0" fontAlgn="base" hangingPunct="0">
        <a:spcBef>
          <a:spcPct val="0"/>
        </a:spcBef>
        <a:spcAft>
          <a:spcPct val="0"/>
        </a:spcAft>
        <a:defRPr sz="5400" b="1">
          <a:solidFill>
            <a:srgbClr val="FFFF66"/>
          </a:solidFill>
          <a:latin typeface="Arial Narrow" pitchFamily="34" charset="0"/>
        </a:defRPr>
      </a:lvl5pPr>
      <a:lvl6pPr marL="457200" algn="ctr" defTabSz="762000" rtl="0" eaLnBrk="0" fontAlgn="base" hangingPunct="0">
        <a:spcBef>
          <a:spcPct val="0"/>
        </a:spcBef>
        <a:spcAft>
          <a:spcPct val="0"/>
        </a:spcAft>
        <a:defRPr sz="5400" b="1">
          <a:solidFill>
            <a:srgbClr val="FFFF66"/>
          </a:solidFill>
          <a:latin typeface="Arial Narrow" pitchFamily="34" charset="0"/>
        </a:defRPr>
      </a:lvl6pPr>
      <a:lvl7pPr marL="914400" algn="ctr" defTabSz="762000" rtl="0" eaLnBrk="0" fontAlgn="base" hangingPunct="0">
        <a:spcBef>
          <a:spcPct val="0"/>
        </a:spcBef>
        <a:spcAft>
          <a:spcPct val="0"/>
        </a:spcAft>
        <a:defRPr sz="5400" b="1">
          <a:solidFill>
            <a:srgbClr val="FFFF66"/>
          </a:solidFill>
          <a:latin typeface="Arial Narrow" pitchFamily="34" charset="0"/>
        </a:defRPr>
      </a:lvl7pPr>
      <a:lvl8pPr marL="1371600" algn="ctr" defTabSz="762000" rtl="0" eaLnBrk="0" fontAlgn="base" hangingPunct="0">
        <a:spcBef>
          <a:spcPct val="0"/>
        </a:spcBef>
        <a:spcAft>
          <a:spcPct val="0"/>
        </a:spcAft>
        <a:defRPr sz="5400" b="1">
          <a:solidFill>
            <a:srgbClr val="FFFF66"/>
          </a:solidFill>
          <a:latin typeface="Arial Narrow" pitchFamily="34" charset="0"/>
        </a:defRPr>
      </a:lvl8pPr>
      <a:lvl9pPr marL="1828800" algn="ctr" defTabSz="762000" rtl="0" eaLnBrk="0" fontAlgn="base" hangingPunct="0">
        <a:spcBef>
          <a:spcPct val="0"/>
        </a:spcBef>
        <a:spcAft>
          <a:spcPct val="0"/>
        </a:spcAft>
        <a:defRPr sz="5400" b="1">
          <a:solidFill>
            <a:srgbClr val="FFFF66"/>
          </a:solidFill>
          <a:latin typeface="Arial Narrow" pitchFamily="34" charset="0"/>
        </a:defRPr>
      </a:lvl9pPr>
    </p:titleStyle>
    <p:bodyStyle>
      <a:lvl1pPr marL="342900" indent="-342900" algn="l" defTabSz="762000"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defTabSz="762000" rtl="0" eaLnBrk="0" fontAlgn="base" hangingPunct="0">
        <a:spcBef>
          <a:spcPct val="20000"/>
        </a:spcBef>
        <a:spcAft>
          <a:spcPct val="0"/>
        </a:spcAft>
        <a:buChar char="–"/>
        <a:defRPr sz="2800" b="1">
          <a:solidFill>
            <a:schemeClr val="tx1"/>
          </a:solidFill>
          <a:latin typeface="+mn-lt"/>
        </a:defRPr>
      </a:lvl2pPr>
      <a:lvl3pPr marL="1143000" indent="-228600" algn="l" defTabSz="762000" rtl="0" eaLnBrk="0" fontAlgn="base" hangingPunct="0">
        <a:spcBef>
          <a:spcPct val="20000"/>
        </a:spcBef>
        <a:spcAft>
          <a:spcPct val="0"/>
        </a:spcAft>
        <a:buChar char="•"/>
        <a:defRPr sz="2400" b="1">
          <a:solidFill>
            <a:schemeClr val="tx1"/>
          </a:solidFill>
          <a:latin typeface="+mn-lt"/>
        </a:defRPr>
      </a:lvl3pPr>
      <a:lvl4pPr marL="1600200" indent="-228600" algn="l" defTabSz="762000" rtl="0" eaLnBrk="0" fontAlgn="base" hangingPunct="0">
        <a:spcBef>
          <a:spcPct val="20000"/>
        </a:spcBef>
        <a:spcAft>
          <a:spcPct val="0"/>
        </a:spcAft>
        <a:buChar char="–"/>
        <a:defRPr sz="2000" b="1">
          <a:solidFill>
            <a:schemeClr val="tx1"/>
          </a:solidFill>
          <a:latin typeface="+mn-lt"/>
        </a:defRPr>
      </a:lvl4pPr>
      <a:lvl5pPr marL="2057400" indent="-228600" algn="l" defTabSz="762000" rtl="0" eaLnBrk="0" fontAlgn="base" hangingPunct="0">
        <a:spcBef>
          <a:spcPct val="20000"/>
        </a:spcBef>
        <a:spcAft>
          <a:spcPct val="0"/>
        </a:spcAft>
        <a:buChar char="•"/>
        <a:defRPr sz="2000" b="1">
          <a:solidFill>
            <a:schemeClr val="tx1"/>
          </a:solidFill>
          <a:latin typeface="+mn-lt"/>
        </a:defRPr>
      </a:lvl5pPr>
      <a:lvl6pPr marL="2514600" indent="-228600" algn="l" defTabSz="762000" rtl="0" eaLnBrk="0" fontAlgn="base" hangingPunct="0">
        <a:spcBef>
          <a:spcPct val="20000"/>
        </a:spcBef>
        <a:spcAft>
          <a:spcPct val="0"/>
        </a:spcAft>
        <a:buChar char="•"/>
        <a:defRPr sz="2000" b="1">
          <a:solidFill>
            <a:schemeClr val="tx1"/>
          </a:solidFill>
          <a:latin typeface="+mn-lt"/>
        </a:defRPr>
      </a:lvl6pPr>
      <a:lvl7pPr marL="2971800" indent="-228600" algn="l" defTabSz="762000" rtl="0" eaLnBrk="0" fontAlgn="base" hangingPunct="0">
        <a:spcBef>
          <a:spcPct val="20000"/>
        </a:spcBef>
        <a:spcAft>
          <a:spcPct val="0"/>
        </a:spcAft>
        <a:buChar char="•"/>
        <a:defRPr sz="2000" b="1">
          <a:solidFill>
            <a:schemeClr val="tx1"/>
          </a:solidFill>
          <a:latin typeface="+mn-lt"/>
        </a:defRPr>
      </a:lvl7pPr>
      <a:lvl8pPr marL="3429000" indent="-228600" algn="l" defTabSz="762000" rtl="0" eaLnBrk="0" fontAlgn="base" hangingPunct="0">
        <a:spcBef>
          <a:spcPct val="20000"/>
        </a:spcBef>
        <a:spcAft>
          <a:spcPct val="0"/>
        </a:spcAft>
        <a:buChar char="•"/>
        <a:defRPr sz="2000" b="1">
          <a:solidFill>
            <a:schemeClr val="tx1"/>
          </a:solidFill>
          <a:latin typeface="+mn-lt"/>
        </a:defRPr>
      </a:lvl8pPr>
      <a:lvl9pPr marL="3886200" indent="-228600" algn="l" defTabSz="762000" rtl="0" eaLnBrk="0" fontAlgn="base" hangingPunct="0">
        <a:spcBef>
          <a:spcPct val="20000"/>
        </a:spcBef>
        <a:spcAft>
          <a:spcPct val="0"/>
        </a:spcAft>
        <a:buChar char="•"/>
        <a:defRPr sz="2000" b="1">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80343"/>
        </a:solidFill>
        <a:effectLst/>
      </p:bgPr>
    </p:bg>
    <p:spTree>
      <p:nvGrpSpPr>
        <p:cNvPr id="1" name=""/>
        <p:cNvGrpSpPr/>
        <p:nvPr/>
      </p:nvGrpSpPr>
      <p:grpSpPr>
        <a:xfrm>
          <a:off x="0" y="0"/>
          <a:ext cx="0" cy="0"/>
          <a:chOff x="0" y="0"/>
          <a:chExt cx="0" cy="0"/>
        </a:xfrm>
      </p:grpSpPr>
      <p:sp>
        <p:nvSpPr>
          <p:cNvPr id="7" name="Retângulo de cantos arredondados 6"/>
          <p:cNvSpPr/>
          <p:nvPr/>
        </p:nvSpPr>
        <p:spPr>
          <a:xfrm>
            <a:off x="304801" y="329186"/>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fontAlgn="base">
              <a:spcBef>
                <a:spcPct val="0"/>
              </a:spcBef>
              <a:spcAft>
                <a:spcPct val="0"/>
              </a:spcAft>
            </a:pPr>
            <a:endParaRPr lang="en-US" sz="2000" b="1" i="1" kern="1200">
              <a:solidFill>
                <a:prstClr val="white"/>
              </a:solidFill>
              <a:latin typeface="Verdana"/>
              <a:ea typeface="+mn-ea"/>
              <a:cs typeface="+mn-cs"/>
            </a:endParaRPr>
          </a:p>
        </p:txBody>
      </p:sp>
      <p:sp>
        <p:nvSpPr>
          <p:cNvPr id="9" name="Retângulo de cantos arredondados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fontAlgn="base">
              <a:spcBef>
                <a:spcPct val="0"/>
              </a:spcBef>
              <a:spcAft>
                <a:spcPct val="0"/>
              </a:spcAft>
            </a:pPr>
            <a:endParaRPr lang="en-US" sz="2000" b="1" i="1" kern="1200">
              <a:solidFill>
                <a:prstClr val="white"/>
              </a:solidFill>
              <a:latin typeface="Verdana"/>
              <a:ea typeface="+mn-ea"/>
              <a:cs typeface="+mn-cs"/>
            </a:endParaRPr>
          </a:p>
        </p:txBody>
      </p:sp>
      <p:sp>
        <p:nvSpPr>
          <p:cNvPr id="13" name="Espaço Reservado para Título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pt-BR" smtClean="0"/>
              <a:t>Clique para editar o estilo do título mestre</a:t>
            </a:r>
            <a:endParaRPr kumimoji="0" lang="en-US"/>
          </a:p>
        </p:txBody>
      </p:sp>
      <p:sp>
        <p:nvSpPr>
          <p:cNvPr id="4" name="Espaço Reservado para Texto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pt-BR" smtClean="0"/>
              <a:t>Clique para editar os estilos do texto mestre</a:t>
            </a:r>
          </a:p>
          <a:p>
            <a:pPr lvl="1" eaLnBrk="1" latinLnBrk="0" hangingPunct="1"/>
            <a:r>
              <a:rPr kumimoji="0" lang="pt-BR" smtClean="0"/>
              <a:t>Segundo nível</a:t>
            </a:r>
          </a:p>
          <a:p>
            <a:pPr lvl="2" eaLnBrk="1" latinLnBrk="0" hangingPunct="1"/>
            <a:r>
              <a:rPr kumimoji="0" lang="pt-BR" smtClean="0"/>
              <a:t>Terceiro nível</a:t>
            </a:r>
          </a:p>
          <a:p>
            <a:pPr lvl="3" eaLnBrk="1" latinLnBrk="0" hangingPunct="1"/>
            <a:r>
              <a:rPr kumimoji="0" lang="pt-BR" smtClean="0"/>
              <a:t>Quarto nível</a:t>
            </a:r>
          </a:p>
          <a:p>
            <a:pPr lvl="4" eaLnBrk="1" latinLnBrk="0" hangingPunct="1"/>
            <a:r>
              <a:rPr kumimoji="0" lang="pt-BR" smtClean="0"/>
              <a:t>Quinto nível</a:t>
            </a:r>
            <a:endParaRPr kumimoji="0" lang="en-US"/>
          </a:p>
        </p:txBody>
      </p:sp>
      <p:sp>
        <p:nvSpPr>
          <p:cNvPr id="25" name="Espaço Reservado para Data 24"/>
          <p:cNvSpPr>
            <a:spLocks noGrp="1"/>
          </p:cNvSpPr>
          <p:nvPr>
            <p:ph type="dt" sz="half" idx="2"/>
          </p:nvPr>
        </p:nvSpPr>
        <p:spPr>
          <a:xfrm>
            <a:off x="3776328" y="6111877"/>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pPr rtl="0" fontAlgn="base">
              <a:spcBef>
                <a:spcPct val="0"/>
              </a:spcBef>
              <a:spcAft>
                <a:spcPct val="0"/>
              </a:spcAft>
            </a:pPr>
            <a:endParaRPr lang="en-US" b="1" i="1" kern="1200">
              <a:solidFill>
                <a:srgbClr val="C5D1D7">
                  <a:shade val="50000"/>
                </a:srgbClr>
              </a:solidFill>
              <a:latin typeface="Arial" charset="0"/>
              <a:ea typeface="+mn-ea"/>
              <a:cs typeface="+mn-cs"/>
            </a:endParaRPr>
          </a:p>
        </p:txBody>
      </p:sp>
      <p:sp>
        <p:nvSpPr>
          <p:cNvPr id="18" name="Espaço Reservado para Rodapé 17"/>
          <p:cNvSpPr>
            <a:spLocks noGrp="1"/>
          </p:cNvSpPr>
          <p:nvPr>
            <p:ph type="ftr" sz="quarter" idx="3"/>
          </p:nvPr>
        </p:nvSpPr>
        <p:spPr>
          <a:xfrm>
            <a:off x="6062328" y="6111877"/>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pPr rtl="0" fontAlgn="base">
              <a:spcBef>
                <a:spcPct val="0"/>
              </a:spcBef>
              <a:spcAft>
                <a:spcPct val="0"/>
              </a:spcAft>
            </a:pPr>
            <a:endParaRPr lang="en-US" b="1" i="1" kern="1200">
              <a:solidFill>
                <a:srgbClr val="C5D1D7">
                  <a:shade val="50000"/>
                </a:srgbClr>
              </a:solidFill>
              <a:latin typeface="Arial" charset="0"/>
              <a:ea typeface="+mn-ea"/>
              <a:cs typeface="+mn-cs"/>
            </a:endParaRPr>
          </a:p>
        </p:txBody>
      </p:sp>
      <p:sp>
        <p:nvSpPr>
          <p:cNvPr id="5" name="Espaço Reservado para Número de Slide 4"/>
          <p:cNvSpPr>
            <a:spLocks noGrp="1"/>
          </p:cNvSpPr>
          <p:nvPr>
            <p:ph type="sldNum" sz="quarter" idx="4"/>
          </p:nvPr>
        </p:nvSpPr>
        <p:spPr>
          <a:xfrm>
            <a:off x="8348328" y="6111877"/>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pPr rtl="0" fontAlgn="base">
              <a:spcBef>
                <a:spcPct val="0"/>
              </a:spcBef>
              <a:spcAft>
                <a:spcPct val="0"/>
              </a:spcAft>
            </a:pPr>
            <a:fld id="{D08ACB47-CF86-4325-9775-67A3934EAFCD}" type="slidenum">
              <a:rPr lang="en-US" b="1" i="1" kern="1200" smtClean="0">
                <a:solidFill>
                  <a:srgbClr val="C5D1D7">
                    <a:shade val="50000"/>
                  </a:srgbClr>
                </a:solidFill>
                <a:latin typeface="Arial" charset="0"/>
                <a:ea typeface="+mn-ea"/>
                <a:cs typeface="+mn-cs"/>
              </a:rPr>
              <a:pPr rtl="0" fontAlgn="base">
                <a:spcBef>
                  <a:spcPct val="0"/>
                </a:spcBef>
                <a:spcAft>
                  <a:spcPct val="0"/>
                </a:spcAft>
              </a:pPr>
              <a:t>‹nº›</a:t>
            </a:fld>
            <a:endParaRPr lang="en-US" b="1" i="1" kern="1200">
              <a:solidFill>
                <a:srgbClr val="C5D1D7">
                  <a:shade val="50000"/>
                </a:srgbClr>
              </a:solidFill>
              <a:latin typeface="Arial" charset="0"/>
              <a:ea typeface="+mn-ea"/>
              <a:cs typeface="+mn-cs"/>
            </a:endParaRPr>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hyperlink" Target="http://www.brandsoftheworld.com/brands/0012/1917/HCFMRP.eps"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5.xml"/></Relationships>
</file>

<file path=ppt/slides/_rels/slide101.xml.rels><?xml version="1.0" encoding="UTF-8" standalone="yes"?>
<Relationships xmlns="http://schemas.openxmlformats.org/package/2006/relationships"><Relationship Id="rId3" Type="http://schemas.openxmlformats.org/officeDocument/2006/relationships/image" Target="../media/image177.gif"/><Relationship Id="rId2" Type="http://schemas.openxmlformats.org/officeDocument/2006/relationships/notesSlide" Target="../notesSlides/notesSlide80.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4.xml"/><Relationship Id="rId1" Type="http://schemas.openxmlformats.org/officeDocument/2006/relationships/video" Target="file:///S:\Video%20Nakiri\rotacional%20philips.wmv"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9.xml"/><Relationship Id="rId1" Type="http://schemas.openxmlformats.org/officeDocument/2006/relationships/video" Target="file:///S:\Video%20Nakiri\rotacional%203D.wmv" TargetMode="Externa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9.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41.jpe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56.gif"/><Relationship Id="rId4" Type="http://schemas.openxmlformats.org/officeDocument/2006/relationships/hyperlink" Target="http://weill.cornell.edu/cms/health_library/images/ei_2717.jp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xml"/><Relationship Id="rId1" Type="http://schemas.openxmlformats.org/officeDocument/2006/relationships/video" Target="file:///S:\Video%20Nakiri\Coiling%20Matrix_mont&#233;30s.m1v" TargetMode="Externa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65.jpeg"/><Relationship Id="rId11" Type="http://schemas.openxmlformats.org/officeDocument/2006/relationships/image" Target="../media/image70.jpe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jpeg"/></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72.jpeg"/></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74.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72.jpeg"/></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77.jpeg"/></Relationships>
</file>

<file path=ppt/slides/_rels/slide4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78.jpeg"/></Relationships>
</file>

<file path=ppt/slides/_rels/slide4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83.jpeg"/></Relationships>
</file>

<file path=ppt/slides/_rels/slide4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85.jpeg"/></Relationships>
</file>

<file path=ppt/slides/_rels/slide4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6.xml"/><Relationship Id="rId1" Type="http://schemas.openxmlformats.org/officeDocument/2006/relationships/slideLayout" Target="../slideLayouts/slideLayout13.xml"/><Relationship Id="rId5" Type="http://schemas.openxmlformats.org/officeDocument/2006/relationships/image" Target="../media/image83.jpeg"/><Relationship Id="rId4" Type="http://schemas.openxmlformats.org/officeDocument/2006/relationships/image" Target="../media/image87.jpeg"/></Relationships>
</file>

<file path=ppt/slides/_rels/slide4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83.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90.jpeg"/></Relationships>
</file>

<file path=ppt/slides/_rels/slide5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2.xml"/><Relationship Id="rId1" Type="http://schemas.openxmlformats.org/officeDocument/2006/relationships/slideLayout" Target="../slideLayouts/slideLayout13.xml"/><Relationship Id="rId5" Type="http://schemas.openxmlformats.org/officeDocument/2006/relationships/image" Target="../media/image89.jpeg"/><Relationship Id="rId4" Type="http://schemas.openxmlformats.org/officeDocument/2006/relationships/image" Target="../media/image94.jpeg"/></Relationships>
</file>

<file path=ppt/slides/_rels/slide5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3.xml"/><Relationship Id="rId1" Type="http://schemas.openxmlformats.org/officeDocument/2006/relationships/slideLayout" Target="../slideLayouts/slideLayout13.xml"/><Relationship Id="rId5" Type="http://schemas.openxmlformats.org/officeDocument/2006/relationships/image" Target="../media/image89.jpeg"/><Relationship Id="rId4" Type="http://schemas.openxmlformats.org/officeDocument/2006/relationships/image" Target="../media/image94.jpeg"/></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4.xml"/><Relationship Id="rId1" Type="http://schemas.openxmlformats.org/officeDocument/2006/relationships/slideLayout" Target="../slideLayouts/slideLayout13.xml"/><Relationship Id="rId5" Type="http://schemas.openxmlformats.org/officeDocument/2006/relationships/image" Target="../media/image97.png"/><Relationship Id="rId4" Type="http://schemas.openxmlformats.org/officeDocument/2006/relationships/image" Target="../media/image96.png"/></Relationships>
</file>

<file path=ppt/slides/_rels/slide5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5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7.xml"/><Relationship Id="rId1" Type="http://schemas.openxmlformats.org/officeDocument/2006/relationships/slideLayout" Target="../slideLayouts/slideLayout13.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video" Target="file:///S:\Video%20Nakiri\1.AVI" TargetMode="Externa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98.jpeg"/></Relationships>
</file>

<file path=ppt/slides/_rels/slide6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109.jpeg"/></Relationships>
</file>

<file path=ppt/slides/_rels/slide6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slideLayout" Target="../slideLayouts/slideLayout29.xml"/><Relationship Id="rId1" Type="http://schemas.openxmlformats.org/officeDocument/2006/relationships/tags" Target="../tags/tag1.xml"/></Relationships>
</file>

<file path=ppt/slides/_rels/slide6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4.xml"/><Relationship Id="rId4" Type="http://schemas.openxmlformats.org/officeDocument/2006/relationships/image" Target="../media/image113.jpeg"/></Relationships>
</file>

<file path=ppt/slides/_rels/slide6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4.xml"/><Relationship Id="rId5" Type="http://schemas.openxmlformats.org/officeDocument/2006/relationships/image" Target="../media/image114.jpeg"/><Relationship Id="rId4" Type="http://schemas.openxmlformats.org/officeDocument/2006/relationships/image" Target="../media/image113.jpeg"/></Relationships>
</file>

<file path=ppt/slides/_rels/slide6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4.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66.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image" Target="../media/image111.jpeg"/><Relationship Id="rId1" Type="http://schemas.openxmlformats.org/officeDocument/2006/relationships/slideLayout" Target="../slideLayouts/slideLayout24.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67.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image" Target="../media/image111.jpeg"/><Relationship Id="rId1" Type="http://schemas.openxmlformats.org/officeDocument/2006/relationships/slideLayout" Target="../slideLayouts/slideLayout24.xml"/><Relationship Id="rId6" Type="http://schemas.openxmlformats.org/officeDocument/2006/relationships/image" Target="../media/image115.jpeg"/><Relationship Id="rId5" Type="http://schemas.openxmlformats.org/officeDocument/2006/relationships/image" Target="../media/image114.jpeg"/><Relationship Id="rId10" Type="http://schemas.openxmlformats.org/officeDocument/2006/relationships/image" Target="../media/image119.jpeg"/><Relationship Id="rId4" Type="http://schemas.openxmlformats.org/officeDocument/2006/relationships/image" Target="../media/image113.jpeg"/><Relationship Id="rId9" Type="http://schemas.openxmlformats.org/officeDocument/2006/relationships/image" Target="../media/image118.jpeg"/></Relationships>
</file>

<file path=ppt/slides/_rels/slide6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0.xml"/><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1.xml"/><Relationship Id="rId1" Type="http://schemas.openxmlformats.org/officeDocument/2006/relationships/slideLayout" Target="../slideLayouts/slideLayout35.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7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62.xml"/><Relationship Id="rId1" Type="http://schemas.openxmlformats.org/officeDocument/2006/relationships/slideLayout" Target="../slideLayouts/slideLayout35.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75.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132.jpeg"/><Relationship Id="rId7" Type="http://schemas.openxmlformats.org/officeDocument/2006/relationships/image" Target="../media/image137.jpeg"/><Relationship Id="rId2" Type="http://schemas.openxmlformats.org/officeDocument/2006/relationships/notesSlide" Target="../notesSlides/notesSlide63.xml"/><Relationship Id="rId1" Type="http://schemas.openxmlformats.org/officeDocument/2006/relationships/slideLayout" Target="../slideLayouts/slideLayout35.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7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64.xml"/><Relationship Id="rId1" Type="http://schemas.openxmlformats.org/officeDocument/2006/relationships/slideLayout" Target="../slideLayouts/slideLayout35.xml"/><Relationship Id="rId6" Type="http://schemas.openxmlformats.org/officeDocument/2006/relationships/image" Target="../media/image128.jpeg"/><Relationship Id="rId5" Type="http://schemas.openxmlformats.org/officeDocument/2006/relationships/image" Target="../media/image126.jpeg"/><Relationship Id="rId4" Type="http://schemas.openxmlformats.org/officeDocument/2006/relationships/image" Target="../media/image140.jpeg"/></Relationships>
</file>

<file path=ppt/slides/_rels/slide7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65.xml"/><Relationship Id="rId1" Type="http://schemas.openxmlformats.org/officeDocument/2006/relationships/slideLayout" Target="../slideLayouts/slideLayout35.xml"/><Relationship Id="rId4" Type="http://schemas.openxmlformats.org/officeDocument/2006/relationships/image" Target="../media/image142.jpeg"/></Relationships>
</file>

<file path=ppt/slides/_rels/slide7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66.xml"/><Relationship Id="rId1" Type="http://schemas.openxmlformats.org/officeDocument/2006/relationships/slideLayout" Target="../slideLayouts/slideLayout35.xml"/><Relationship Id="rId4" Type="http://schemas.openxmlformats.org/officeDocument/2006/relationships/image" Target="../media/image144.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35.xml"/><Relationship Id="rId1" Type="http://schemas.openxmlformats.org/officeDocument/2006/relationships/video" Target="file:///S:\Video%20Nakiri\clear_body_to_liver%5b1%5d.mpeg" TargetMode="External"/><Relationship Id="rId4" Type="http://schemas.openxmlformats.org/officeDocument/2006/relationships/image" Target="../media/image145.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8.xml"/><Relationship Id="rId1" Type="http://schemas.openxmlformats.org/officeDocument/2006/relationships/slideLayout" Target="../slideLayouts/slideLayout35.xml"/><Relationship Id="rId5" Type="http://schemas.openxmlformats.org/officeDocument/2006/relationships/image" Target="../media/image148.png"/><Relationship Id="rId4" Type="http://schemas.openxmlformats.org/officeDocument/2006/relationships/image" Target="../media/image147.png"/></Relationships>
</file>

<file path=ppt/slides/_rels/slide8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69.xml"/><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slideLayout" Target="../slideLayouts/slideLayout29.xml"/><Relationship Id="rId1" Type="http://schemas.openxmlformats.org/officeDocument/2006/relationships/video" Target="file:///S:\Video%20Nakiri\Filtro%20velocidade%202x.wmv"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70.xml"/><Relationship Id="rId1" Type="http://schemas.openxmlformats.org/officeDocument/2006/relationships/slideLayout" Target="../slideLayouts/slideLayout35.xml"/><Relationship Id="rId5" Type="http://schemas.openxmlformats.org/officeDocument/2006/relationships/image" Target="../media/image154.jpeg"/><Relationship Id="rId4" Type="http://schemas.openxmlformats.org/officeDocument/2006/relationships/image" Target="../media/image153.jpeg"/></Relationships>
</file>

<file path=ppt/slides/_rels/slide8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71.xml"/><Relationship Id="rId1" Type="http://schemas.openxmlformats.org/officeDocument/2006/relationships/slideLayout" Target="../slideLayouts/slideLayout35.xml"/></Relationships>
</file>

<file path=ppt/slides/_rels/slide8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72.xml"/><Relationship Id="rId1" Type="http://schemas.openxmlformats.org/officeDocument/2006/relationships/slideLayout" Target="../slideLayouts/slideLayout35.xml"/><Relationship Id="rId5" Type="http://schemas.openxmlformats.org/officeDocument/2006/relationships/image" Target="../media/image158.jpeg"/><Relationship Id="rId4" Type="http://schemas.openxmlformats.org/officeDocument/2006/relationships/image" Target="../media/image157.jpeg"/></Relationships>
</file>

<file path=ppt/slides/_rels/slide8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73.xml"/><Relationship Id="rId1" Type="http://schemas.openxmlformats.org/officeDocument/2006/relationships/slideLayout" Target="../slideLayouts/slideLayout35.xml"/><Relationship Id="rId5" Type="http://schemas.openxmlformats.org/officeDocument/2006/relationships/image" Target="../media/image161.jpeg"/><Relationship Id="rId4" Type="http://schemas.openxmlformats.org/officeDocument/2006/relationships/image" Target="../media/image160.jpeg"/></Relationships>
</file>

<file path=ppt/slides/_rels/slide8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74.xml"/><Relationship Id="rId1" Type="http://schemas.openxmlformats.org/officeDocument/2006/relationships/slideLayout" Target="../slideLayouts/slideLayout35.xml"/><Relationship Id="rId5" Type="http://schemas.openxmlformats.org/officeDocument/2006/relationships/image" Target="../media/image164.jpeg"/><Relationship Id="rId4" Type="http://schemas.openxmlformats.org/officeDocument/2006/relationships/image" Target="../media/image163.jpeg"/></Relationships>
</file>

<file path=ppt/slides/_rels/slide8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75.xml"/><Relationship Id="rId1" Type="http://schemas.openxmlformats.org/officeDocument/2006/relationships/slideLayout" Target="../slideLayouts/slideLayout35.xml"/><Relationship Id="rId4" Type="http://schemas.openxmlformats.org/officeDocument/2006/relationships/image" Target="../media/image16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76.xml"/><Relationship Id="rId1" Type="http://schemas.openxmlformats.org/officeDocument/2006/relationships/slideLayout" Target="../slideLayouts/slideLayout35.xml"/><Relationship Id="rId4" Type="http://schemas.openxmlformats.org/officeDocument/2006/relationships/image" Target="../media/image165.jpeg"/></Relationships>
</file>

<file path=ppt/slides/_rels/slide91.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77.xml"/><Relationship Id="rId1" Type="http://schemas.openxmlformats.org/officeDocument/2006/relationships/slideLayout" Target="../slideLayouts/slideLayout35.xml"/><Relationship Id="rId4" Type="http://schemas.openxmlformats.org/officeDocument/2006/relationships/image" Target="../media/image169.jpeg"/></Relationships>
</file>

<file path=ppt/slides/_rels/slide92.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41.xml"/></Relationships>
</file>

<file path=ppt/slides/_rels/slide93.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41.xml"/></Relationships>
</file>

<file path=ppt/slides/_rels/slide94.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41.xml"/></Relationships>
</file>

<file path=ppt/slides/_rels/slide95.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41.xml"/></Relationships>
</file>

<file path=ppt/slides/_rels/slide96.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41.xml"/></Relationships>
</file>

<file path=ppt/slides/_rels/slide97.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41.xml"/></Relationships>
</file>

<file path=ppt/slides/_rels/slide98.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4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50113"/>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3111502"/>
            <a:ext cx="9144000" cy="1470025"/>
          </a:xfrm>
          <a:solidFill>
            <a:schemeClr val="accent6">
              <a:lumMod val="50000"/>
            </a:schemeClr>
          </a:solidFill>
          <a:ln>
            <a:noFill/>
          </a:ln>
          <a:effectLst>
            <a:outerShdw blurRad="190500" dist="228600" dir="2700000" algn="ctr">
              <a:srgbClr val="000000">
                <a:alpha val="30000"/>
              </a:srgbClr>
            </a:outerShdw>
            <a:reflection blurRad="6350" stA="52000" endA="300" endPos="35000" dir="5400000" sy="-100000" algn="bl" rotWithShape="0"/>
          </a:effectLst>
        </p:spPr>
        <p:txBody>
          <a:bodyPr/>
          <a:lstStyle/>
          <a:p>
            <a:r>
              <a:rPr lang="pt-BR" sz="2800" b="1" i="1" dirty="0" smtClean="0">
                <a:solidFill>
                  <a:schemeClr val="bg1"/>
                </a:solidFill>
                <a:latin typeface="Verdana" pitchFamily="34" charset="0"/>
              </a:rPr>
              <a:t>Perspectives in </a:t>
            </a:r>
            <a:br>
              <a:rPr lang="pt-BR" sz="2800" b="1" i="1" dirty="0" smtClean="0">
                <a:solidFill>
                  <a:schemeClr val="bg1"/>
                </a:solidFill>
                <a:latin typeface="Verdana" pitchFamily="34" charset="0"/>
              </a:rPr>
            </a:br>
            <a:r>
              <a:rPr lang="pt-BR" sz="2800" b="1" i="1" dirty="0" err="1" smtClean="0">
                <a:solidFill>
                  <a:schemeClr val="bg1"/>
                </a:solidFill>
                <a:latin typeface="Verdana" pitchFamily="34" charset="0"/>
              </a:rPr>
              <a:t>Interventional</a:t>
            </a:r>
            <a:r>
              <a:rPr lang="pt-BR" sz="2800" b="1" i="1" dirty="0" smtClean="0">
                <a:solidFill>
                  <a:schemeClr val="bg1"/>
                </a:solidFill>
                <a:latin typeface="Verdana" pitchFamily="34" charset="0"/>
              </a:rPr>
              <a:t> </a:t>
            </a:r>
            <a:r>
              <a:rPr lang="pt-BR" sz="2800" b="1" i="1" dirty="0" err="1" smtClean="0">
                <a:solidFill>
                  <a:schemeClr val="bg1"/>
                </a:solidFill>
                <a:latin typeface="Verdana" pitchFamily="34" charset="0"/>
              </a:rPr>
              <a:t>Radiology</a:t>
            </a:r>
            <a:endParaRPr lang="en-US" sz="2800" b="1" i="1" dirty="0">
              <a:solidFill>
                <a:schemeClr val="bg1"/>
              </a:solidFill>
              <a:latin typeface="Verdana" pitchFamily="34" charset="0"/>
            </a:endParaRPr>
          </a:p>
        </p:txBody>
      </p:sp>
      <p:sp>
        <p:nvSpPr>
          <p:cNvPr id="2051" name="Rectangle 3"/>
          <p:cNvSpPr>
            <a:spLocks noGrp="1" noChangeArrowheads="1"/>
          </p:cNvSpPr>
          <p:nvPr>
            <p:ph type="subTitle" idx="1"/>
          </p:nvPr>
        </p:nvSpPr>
        <p:spPr>
          <a:xfrm>
            <a:off x="0" y="4773613"/>
            <a:ext cx="9144000" cy="671512"/>
          </a:xfrm>
        </p:spPr>
        <p:txBody>
          <a:bodyPr/>
          <a:lstStyle/>
          <a:p>
            <a:r>
              <a:rPr lang="en-US" sz="2800" b="1" i="1" dirty="0" smtClean="0">
                <a:solidFill>
                  <a:srgbClr val="92D050"/>
                </a:solidFill>
              </a:rPr>
              <a:t>Humboldt </a:t>
            </a:r>
            <a:r>
              <a:rPr lang="en-US" sz="2800" b="1" i="1" dirty="0" err="1" smtClean="0">
                <a:solidFill>
                  <a:srgbClr val="92D050"/>
                </a:solidFill>
              </a:rPr>
              <a:t>Kolleg</a:t>
            </a:r>
            <a:r>
              <a:rPr lang="en-US" sz="2800" b="1" i="1" dirty="0" smtClean="0">
                <a:solidFill>
                  <a:srgbClr val="92D050"/>
                </a:solidFill>
              </a:rPr>
              <a:t> - Limits and Interfaces in Science</a:t>
            </a:r>
            <a:endParaRPr lang="en-US" sz="2800" i="1" dirty="0">
              <a:solidFill>
                <a:srgbClr val="92D050"/>
              </a:solidFill>
              <a:latin typeface="Impact" pitchFamily="34" charset="0"/>
            </a:endParaRPr>
          </a:p>
        </p:txBody>
      </p:sp>
      <p:pic>
        <p:nvPicPr>
          <p:cNvPr id="2052" name="Picture 4" descr="HC_USP fachada noturna 0393"/>
          <p:cNvPicPr>
            <a:picLocks noChangeAspect="1" noChangeArrowheads="1"/>
          </p:cNvPicPr>
          <p:nvPr/>
        </p:nvPicPr>
        <p:blipFill>
          <a:blip r:embed="rId3" cstate="print">
            <a:lum bright="-12000"/>
          </a:blip>
          <a:srcRect/>
          <a:stretch>
            <a:fillRect/>
          </a:stretch>
        </p:blipFill>
        <p:spPr bwMode="auto">
          <a:xfrm>
            <a:off x="0" y="-26988"/>
            <a:ext cx="9144000" cy="3021013"/>
          </a:xfrm>
          <a:prstGeom prst="rect">
            <a:avLst/>
          </a:prstGeom>
          <a:noFill/>
        </p:spPr>
      </p:pic>
      <p:sp>
        <p:nvSpPr>
          <p:cNvPr id="2058" name="Line 10"/>
          <p:cNvSpPr>
            <a:spLocks noChangeShapeType="1"/>
          </p:cNvSpPr>
          <p:nvPr/>
        </p:nvSpPr>
        <p:spPr bwMode="auto">
          <a:xfrm>
            <a:off x="1116013" y="5876925"/>
            <a:ext cx="6840537" cy="0"/>
          </a:xfrm>
          <a:prstGeom prst="line">
            <a:avLst/>
          </a:prstGeom>
          <a:noFill/>
          <a:ln w="9525">
            <a:solidFill>
              <a:srgbClr val="92D050"/>
            </a:solidFill>
            <a:round/>
            <a:headEnd/>
            <a:tailEnd/>
          </a:ln>
          <a:effectLst/>
        </p:spPr>
        <p:txBody>
          <a:bodyPr/>
          <a:lstStyle/>
          <a:p>
            <a:endParaRPr lang="pt-BR"/>
          </a:p>
        </p:txBody>
      </p:sp>
      <p:pic>
        <p:nvPicPr>
          <p:cNvPr id="2062" name="Picture 14" descr="HCFMRP">
            <a:hlinkClick r:id="rId4"/>
          </p:cNvPr>
          <p:cNvPicPr>
            <a:picLocks noChangeAspect="1" noChangeArrowheads="1"/>
          </p:cNvPicPr>
          <p:nvPr/>
        </p:nvPicPr>
        <p:blipFill>
          <a:blip r:embed="rId5"/>
          <a:srcRect/>
          <a:stretch>
            <a:fillRect/>
          </a:stretch>
        </p:blipFill>
        <p:spPr bwMode="auto">
          <a:xfrm>
            <a:off x="-1357353" y="4857760"/>
            <a:ext cx="819421" cy="828000"/>
          </a:xfrm>
          <a:prstGeom prst="rect">
            <a:avLst/>
          </a:prstGeom>
          <a:noFill/>
        </p:spPr>
      </p:pic>
      <p:sp>
        <p:nvSpPr>
          <p:cNvPr id="8" name="CaixaDeTexto 7"/>
          <p:cNvSpPr txBox="1"/>
          <p:nvPr/>
        </p:nvSpPr>
        <p:spPr>
          <a:xfrm>
            <a:off x="0" y="5286388"/>
            <a:ext cx="9144000" cy="523220"/>
          </a:xfrm>
          <a:prstGeom prst="rect">
            <a:avLst/>
          </a:prstGeom>
          <a:noFill/>
        </p:spPr>
        <p:txBody>
          <a:bodyPr wrap="square" rtlCol="0">
            <a:spAutoFit/>
          </a:bodyPr>
          <a:lstStyle/>
          <a:p>
            <a:pPr algn="ctr"/>
            <a:r>
              <a:rPr lang="pt-BR" sz="2800" dirty="0" smtClean="0">
                <a:solidFill>
                  <a:schemeClr val="bg1"/>
                </a:solidFill>
              </a:rPr>
              <a:t>Guilherme S. </a:t>
            </a:r>
            <a:r>
              <a:rPr lang="pt-BR" sz="2800" dirty="0" err="1" smtClean="0">
                <a:solidFill>
                  <a:schemeClr val="bg1"/>
                </a:solidFill>
              </a:rPr>
              <a:t>Nakiri</a:t>
            </a:r>
            <a:endParaRPr lang="pt-BR" sz="2800" dirty="0">
              <a:solidFill>
                <a:schemeClr val="bg1"/>
              </a:solidFill>
            </a:endParaRPr>
          </a:p>
        </p:txBody>
      </p:sp>
      <p:sp>
        <p:nvSpPr>
          <p:cNvPr id="10" name="CaixaDeTexto 9"/>
          <p:cNvSpPr txBox="1"/>
          <p:nvPr/>
        </p:nvSpPr>
        <p:spPr>
          <a:xfrm>
            <a:off x="2571736" y="5985237"/>
            <a:ext cx="5715040" cy="707886"/>
          </a:xfrm>
          <a:prstGeom prst="rect">
            <a:avLst/>
          </a:prstGeom>
          <a:noFill/>
        </p:spPr>
        <p:txBody>
          <a:bodyPr wrap="square" rtlCol="0">
            <a:spAutoFit/>
          </a:bodyPr>
          <a:lstStyle/>
          <a:p>
            <a:r>
              <a:rPr lang="pt-BR" dirty="0" err="1" smtClean="0">
                <a:solidFill>
                  <a:schemeClr val="bg1"/>
                </a:solidFill>
              </a:rPr>
              <a:t>Division</a:t>
            </a:r>
            <a:r>
              <a:rPr lang="pt-BR" dirty="0" smtClean="0">
                <a:solidFill>
                  <a:schemeClr val="bg1"/>
                </a:solidFill>
              </a:rPr>
              <a:t> </a:t>
            </a:r>
            <a:r>
              <a:rPr lang="pt-BR" dirty="0" err="1" smtClean="0">
                <a:solidFill>
                  <a:schemeClr val="bg1"/>
                </a:solidFill>
              </a:rPr>
              <a:t>of</a:t>
            </a:r>
            <a:r>
              <a:rPr lang="pt-BR" dirty="0" smtClean="0">
                <a:solidFill>
                  <a:schemeClr val="bg1"/>
                </a:solidFill>
              </a:rPr>
              <a:t> </a:t>
            </a:r>
            <a:r>
              <a:rPr lang="pt-BR" dirty="0" err="1" smtClean="0">
                <a:solidFill>
                  <a:schemeClr val="bg1"/>
                </a:solidFill>
              </a:rPr>
              <a:t>Interventional</a:t>
            </a:r>
            <a:r>
              <a:rPr lang="pt-BR" dirty="0" smtClean="0">
                <a:solidFill>
                  <a:schemeClr val="bg1"/>
                </a:solidFill>
              </a:rPr>
              <a:t> </a:t>
            </a:r>
            <a:r>
              <a:rPr lang="pt-BR" dirty="0" err="1" smtClean="0">
                <a:solidFill>
                  <a:schemeClr val="bg1"/>
                </a:solidFill>
              </a:rPr>
              <a:t>Radiology</a:t>
            </a:r>
            <a:endParaRPr lang="pt-BR" dirty="0" smtClean="0">
              <a:solidFill>
                <a:schemeClr val="bg1"/>
              </a:solidFill>
            </a:endParaRPr>
          </a:p>
          <a:p>
            <a:r>
              <a:rPr lang="pt-BR" dirty="0" smtClean="0">
                <a:solidFill>
                  <a:schemeClr val="bg1"/>
                </a:solidFill>
                <a:latin typeface="Calibri" pitchFamily="34" charset="0"/>
              </a:rPr>
              <a:t>CCIFM – HC – FMRP - USP</a:t>
            </a:r>
            <a:endParaRPr lang="pt-BR" dirty="0">
              <a:solidFill>
                <a:schemeClr val="bg1"/>
              </a:solidFill>
            </a:endParaRPr>
          </a:p>
        </p:txBody>
      </p:sp>
      <p:pic>
        <p:nvPicPr>
          <p:cNvPr id="96259" name="Picture 3"/>
          <p:cNvPicPr>
            <a:picLocks noChangeAspect="1" noChangeArrowheads="1"/>
          </p:cNvPicPr>
          <p:nvPr/>
        </p:nvPicPr>
        <p:blipFill>
          <a:blip r:embed="rId6" cstate="print"/>
          <a:srcRect r="26136"/>
          <a:stretch>
            <a:fillRect/>
          </a:stretch>
        </p:blipFill>
        <p:spPr bwMode="auto">
          <a:xfrm>
            <a:off x="1142977" y="5929330"/>
            <a:ext cx="1378109" cy="928670"/>
          </a:xfrm>
          <a:prstGeom prst="rect">
            <a:avLst/>
          </a:prstGeom>
          <a:noFill/>
          <a:ln w="9525">
            <a:noFill/>
            <a:miter lim="800000"/>
            <a:headEnd/>
            <a:tailEnd/>
          </a:ln>
          <a:effectLst/>
        </p:spPr>
      </p:pic>
    </p:spTree>
  </p:cSld>
  <p:clrMapOvr>
    <a:masterClrMapping/>
  </p:clrMapOvr>
  <p:transition>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162862"/>
            <a:ext cx="7858180" cy="1051560"/>
          </a:xfrm>
        </p:spPr>
        <p:txBody>
          <a:bodyPr>
            <a:normAutofit/>
          </a:bodyPr>
          <a:lstStyle/>
          <a:p>
            <a:pPr lvl="0"/>
            <a:r>
              <a:rPr lang="pt-BR" sz="3200" dirty="0" smtClean="0">
                <a:solidFill>
                  <a:srgbClr val="C00000"/>
                </a:solidFill>
              </a:rPr>
              <a:t>PERIPHEREAL VASCULAR IR</a:t>
            </a:r>
            <a:endParaRPr lang="pt-BR" sz="2400" dirty="0">
              <a:solidFill>
                <a:srgbClr val="C00000"/>
              </a:solidFill>
            </a:endParaRPr>
          </a:p>
        </p:txBody>
      </p:sp>
      <p:sp>
        <p:nvSpPr>
          <p:cNvPr id="48135" name="Rectangle 7"/>
          <p:cNvSpPr>
            <a:spLocks noGrp="1" noChangeArrowheads="1"/>
          </p:cNvSpPr>
          <p:nvPr>
            <p:ph idx="1"/>
          </p:nvPr>
        </p:nvSpPr>
        <p:spPr>
          <a:xfrm>
            <a:off x="428597" y="1142985"/>
            <a:ext cx="8286808" cy="3581416"/>
          </a:xfrm>
        </p:spPr>
        <p:txBody>
          <a:bodyPr>
            <a:normAutofit/>
          </a:bodyPr>
          <a:lstStyle/>
          <a:p>
            <a:pPr>
              <a:buFontTx/>
              <a:buNone/>
            </a:pPr>
            <a:r>
              <a:rPr lang="en-US" dirty="0">
                <a:solidFill>
                  <a:schemeClr val="bg1"/>
                </a:solidFill>
                <a:latin typeface="Verdana" pitchFamily="34" charset="0"/>
              </a:rPr>
              <a:t>	</a:t>
            </a:r>
            <a:endParaRPr lang="en-US" dirty="0" smtClean="0">
              <a:solidFill>
                <a:schemeClr val="bg1"/>
              </a:solidFill>
              <a:latin typeface="Verdana" pitchFamily="34" charset="0"/>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sp>
        <p:nvSpPr>
          <p:cNvPr id="48151" name="AutoShape 23" descr="linf0011"/>
          <p:cNvSpPr>
            <a:spLocks noChangeAspect="1" noChangeArrowheads="1"/>
          </p:cNvSpPr>
          <p:nvPr/>
        </p:nvSpPr>
        <p:spPr bwMode="auto">
          <a:xfrm>
            <a:off x="3132138" y="2420938"/>
            <a:ext cx="2982912" cy="2270125"/>
          </a:xfrm>
          <a:prstGeom prst="rect">
            <a:avLst/>
          </a:prstGeom>
          <a:noFill/>
        </p:spPr>
        <p:txBody>
          <a:bodyPr/>
          <a:lstStyle/>
          <a:p>
            <a:endParaRPr lang="pt-BR"/>
          </a:p>
        </p:txBody>
      </p:sp>
      <p:sp>
        <p:nvSpPr>
          <p:cNvPr id="8" name="CaixaDeTexto 7"/>
          <p:cNvSpPr txBox="1"/>
          <p:nvPr/>
        </p:nvSpPr>
        <p:spPr>
          <a:xfrm>
            <a:off x="785786" y="1500175"/>
            <a:ext cx="7715304" cy="954107"/>
          </a:xfrm>
          <a:prstGeom prst="rect">
            <a:avLst/>
          </a:prstGeom>
          <a:noFill/>
        </p:spPr>
        <p:txBody>
          <a:bodyPr wrap="square" rtlCol="0">
            <a:spAutoFit/>
          </a:bodyPr>
          <a:lstStyle/>
          <a:p>
            <a:endParaRPr lang="pt-BR" sz="2800" dirty="0" smtClean="0"/>
          </a:p>
          <a:p>
            <a:endParaRPr lang="pt-BR" sz="2800" dirty="0" smtClean="0"/>
          </a:p>
        </p:txBody>
      </p:sp>
      <p:sp>
        <p:nvSpPr>
          <p:cNvPr id="10" name="Rectangle 7"/>
          <p:cNvSpPr txBox="1">
            <a:spLocks noChangeArrowheads="1"/>
          </p:cNvSpPr>
          <p:nvPr/>
        </p:nvSpPr>
        <p:spPr>
          <a:xfrm>
            <a:off x="580997" y="1295385"/>
            <a:ext cx="8286808" cy="3581416"/>
          </a:xfrm>
          <a:prstGeom prst="rect">
            <a:avLst/>
          </a:prstGeom>
        </p:spPr>
        <p:txBody>
          <a:bodyPr vert="horz" lIns="182880" tIns="91440">
            <a:normAutofit/>
          </a:bodyPr>
          <a:lstStyle/>
          <a:p>
            <a:pPr marL="265176" marR="0" lvl="0" indent="-265176" algn="l" defTabSz="914400" rtl="0" eaLnBrk="1" fontAlgn="auto" latinLnBrk="0" hangingPunct="1">
              <a:lnSpc>
                <a:spcPct val="100000"/>
              </a:lnSpc>
              <a:spcBef>
                <a:spcPts val="250"/>
              </a:spcBef>
              <a:spcAft>
                <a:spcPts val="0"/>
              </a:spcAft>
              <a:buClr>
                <a:schemeClr val="accent1"/>
              </a:buClr>
              <a:buSzPct val="80000"/>
              <a:buFontTx/>
              <a:buNone/>
              <a:tabLst/>
              <a:defRPr/>
            </a:pPr>
            <a:r>
              <a:rPr kumimoji="0" lang="en-US" sz="2800" b="0" i="0" u="none" strike="noStrike" kern="1200" cap="none" spc="0" normalizeH="0" baseline="0" noProof="0" smtClean="0">
                <a:ln>
                  <a:noFill/>
                </a:ln>
                <a:solidFill>
                  <a:schemeClr val="bg1"/>
                </a:solidFill>
                <a:effectLst/>
                <a:uLnTx/>
                <a:uFillTx/>
                <a:latin typeface="Verdana" pitchFamily="34" charset="0"/>
                <a:ea typeface="+mn-ea"/>
                <a:cs typeface="+mn-cs"/>
              </a:rPr>
              <a:t>	</a:t>
            </a:r>
            <a:endParaRPr kumimoji="0" lang="en-US" sz="2800" b="0" i="0" u="none" strike="noStrike" kern="1200" cap="none" spc="0" normalizeH="0" baseline="0" noProof="0" dirty="0" smtClean="0">
              <a:ln>
                <a:noFill/>
              </a:ln>
              <a:solidFill>
                <a:schemeClr val="bg1"/>
              </a:solidFill>
              <a:effectLst/>
              <a:uLnTx/>
              <a:uFillTx/>
              <a:latin typeface="Verdana" pitchFamily="34" charset="0"/>
              <a:ea typeface="+mn-ea"/>
              <a:cs typeface="+mn-cs"/>
            </a:endParaRPr>
          </a:p>
        </p:txBody>
      </p:sp>
      <p:sp>
        <p:nvSpPr>
          <p:cNvPr id="12" name="CaixaDeTexto 11"/>
          <p:cNvSpPr txBox="1"/>
          <p:nvPr/>
        </p:nvSpPr>
        <p:spPr>
          <a:xfrm>
            <a:off x="785786" y="1500174"/>
            <a:ext cx="7715304" cy="4062651"/>
          </a:xfrm>
          <a:prstGeom prst="rect">
            <a:avLst/>
          </a:prstGeom>
          <a:noFill/>
        </p:spPr>
        <p:txBody>
          <a:bodyPr wrap="square" rtlCol="0">
            <a:spAutoFit/>
          </a:bodyPr>
          <a:lstStyle/>
          <a:p>
            <a:pPr algn="just">
              <a:lnSpc>
                <a:spcPct val="150000"/>
              </a:lnSpc>
            </a:pPr>
            <a:r>
              <a:rPr lang="pt-BR" sz="2400" dirty="0" smtClean="0"/>
              <a:t>● </a:t>
            </a:r>
            <a:r>
              <a:rPr lang="pt-BR" sz="2400" dirty="0" err="1" smtClean="0"/>
              <a:t>Periphereal</a:t>
            </a:r>
            <a:r>
              <a:rPr lang="pt-BR" sz="2400" dirty="0" smtClean="0"/>
              <a:t> </a:t>
            </a:r>
            <a:r>
              <a:rPr lang="pt-BR" sz="2400" dirty="0" err="1" smtClean="0"/>
              <a:t>Arteries</a:t>
            </a:r>
            <a:r>
              <a:rPr lang="pt-BR" sz="2400" dirty="0" smtClean="0"/>
              <a:t> </a:t>
            </a:r>
            <a:r>
              <a:rPr lang="pt-BR" sz="2400" dirty="0" err="1" smtClean="0"/>
              <a:t>Stenosis</a:t>
            </a:r>
            <a:r>
              <a:rPr lang="pt-BR" sz="2400" dirty="0" smtClean="0"/>
              <a:t>/</a:t>
            </a:r>
            <a:r>
              <a:rPr lang="pt-BR" sz="2400" dirty="0" err="1" smtClean="0"/>
              <a:t>Occlusion</a:t>
            </a:r>
            <a:endParaRPr lang="pt-BR" sz="2400" dirty="0" smtClean="0"/>
          </a:p>
          <a:p>
            <a:pPr>
              <a:lnSpc>
                <a:spcPct val="150000"/>
              </a:lnSpc>
            </a:pPr>
            <a:r>
              <a:rPr lang="pt-BR" sz="2400" dirty="0" smtClean="0"/>
              <a:t>● </a:t>
            </a:r>
            <a:r>
              <a:rPr lang="pt-BR" sz="2400" dirty="0" err="1" smtClean="0"/>
              <a:t>Aortic</a:t>
            </a:r>
            <a:r>
              <a:rPr lang="pt-BR" sz="2400" dirty="0" smtClean="0"/>
              <a:t> </a:t>
            </a:r>
            <a:r>
              <a:rPr lang="pt-BR" sz="2400" dirty="0" err="1" smtClean="0"/>
              <a:t>Aneurysm</a:t>
            </a:r>
            <a:endParaRPr lang="pt-BR" sz="2400" dirty="0" smtClean="0"/>
          </a:p>
          <a:p>
            <a:pPr>
              <a:lnSpc>
                <a:spcPct val="150000"/>
              </a:lnSpc>
            </a:pPr>
            <a:r>
              <a:rPr lang="pt-BR" sz="2400" dirty="0" smtClean="0"/>
              <a:t>● </a:t>
            </a:r>
            <a:r>
              <a:rPr lang="pt-BR" sz="2400" dirty="0" err="1" smtClean="0"/>
              <a:t>Curative</a:t>
            </a:r>
            <a:r>
              <a:rPr lang="pt-BR" sz="2400" dirty="0" smtClean="0"/>
              <a:t>, </a:t>
            </a:r>
            <a:r>
              <a:rPr lang="pt-BR" sz="2400" dirty="0" err="1" smtClean="0"/>
              <a:t>preoperatory</a:t>
            </a:r>
            <a:r>
              <a:rPr lang="pt-BR" sz="2400" dirty="0" smtClean="0"/>
              <a:t> </a:t>
            </a:r>
            <a:r>
              <a:rPr lang="pt-BR" sz="2400" dirty="0" err="1" smtClean="0"/>
              <a:t>and</a:t>
            </a:r>
            <a:r>
              <a:rPr lang="pt-BR" sz="2400" dirty="0" smtClean="0"/>
              <a:t> </a:t>
            </a:r>
            <a:r>
              <a:rPr lang="pt-BR" sz="2400" dirty="0" err="1" smtClean="0"/>
              <a:t>paliative</a:t>
            </a:r>
            <a:r>
              <a:rPr lang="pt-BR" sz="2400" dirty="0" smtClean="0"/>
              <a:t> tumor                           </a:t>
            </a:r>
            <a:r>
              <a:rPr lang="pt-BR" sz="2400" dirty="0" err="1" smtClean="0"/>
              <a:t>embolization</a:t>
            </a:r>
            <a:endParaRPr lang="pt-BR" sz="2400" dirty="0" smtClean="0"/>
          </a:p>
          <a:p>
            <a:pPr algn="just">
              <a:lnSpc>
                <a:spcPct val="150000"/>
              </a:lnSpc>
            </a:pPr>
            <a:r>
              <a:rPr lang="pt-BR" sz="2400" dirty="0" smtClean="0"/>
              <a:t>● Vascular </a:t>
            </a:r>
            <a:r>
              <a:rPr lang="pt-BR" sz="2400" dirty="0" err="1" smtClean="0"/>
              <a:t>Malformations</a:t>
            </a:r>
            <a:endParaRPr lang="pt-BR" sz="2400" dirty="0" smtClean="0"/>
          </a:p>
          <a:p>
            <a:pPr algn="just">
              <a:lnSpc>
                <a:spcPct val="150000"/>
              </a:lnSpc>
            </a:pPr>
            <a:r>
              <a:rPr lang="pt-BR" sz="2400" dirty="0" smtClean="0"/>
              <a:t>● Vascular Trauma</a:t>
            </a:r>
          </a:p>
          <a:p>
            <a:pPr algn="just">
              <a:lnSpc>
                <a:spcPct val="150000"/>
              </a:lnSpc>
            </a:pPr>
            <a:r>
              <a:rPr lang="pt-BR" sz="2400" dirty="0" smtClean="0"/>
              <a:t>● </a:t>
            </a:r>
            <a:r>
              <a:rPr lang="pt-BR" sz="2400" dirty="0" err="1" smtClean="0"/>
              <a:t>Venous</a:t>
            </a:r>
            <a:r>
              <a:rPr lang="pt-BR" sz="2400" dirty="0" smtClean="0"/>
              <a:t> </a:t>
            </a:r>
            <a:r>
              <a:rPr lang="pt-BR" sz="2400" dirty="0" err="1" smtClean="0"/>
              <a:t>diseases</a:t>
            </a:r>
            <a:r>
              <a:rPr lang="pt-BR" sz="2400" dirty="0" smtClean="0"/>
              <a:t> (</a:t>
            </a:r>
            <a:r>
              <a:rPr lang="pt-BR" sz="2400" dirty="0" err="1" smtClean="0"/>
              <a:t>pelvic</a:t>
            </a:r>
            <a:r>
              <a:rPr lang="pt-BR" sz="2400" dirty="0" smtClean="0"/>
              <a:t> </a:t>
            </a:r>
            <a:r>
              <a:rPr lang="pt-BR" sz="2400" dirty="0" err="1" smtClean="0"/>
              <a:t>varices</a:t>
            </a:r>
            <a:r>
              <a:rPr lang="pt-BR" sz="2400" dirty="0" smtClean="0"/>
              <a:t>)</a:t>
            </a:r>
            <a:endParaRPr lang="pt-BR" sz="2800" dirty="0" smtClean="0"/>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Conclusions</a:t>
            </a:r>
            <a:endParaRPr lang="en-US" sz="2800" b="1" dirty="0">
              <a:solidFill>
                <a:srgbClr val="002060"/>
              </a:solidFill>
            </a:endParaRPr>
          </a:p>
        </p:txBody>
      </p:sp>
      <p:sp>
        <p:nvSpPr>
          <p:cNvPr id="10" name="CaixaDeTexto 9"/>
          <p:cNvSpPr txBox="1"/>
          <p:nvPr/>
        </p:nvSpPr>
        <p:spPr>
          <a:xfrm>
            <a:off x="928662" y="1643050"/>
            <a:ext cx="6286544" cy="4093428"/>
          </a:xfrm>
          <a:prstGeom prst="rect">
            <a:avLst/>
          </a:prstGeom>
          <a:noFill/>
        </p:spPr>
        <p:txBody>
          <a:bodyPr wrap="square" rtlCol="0">
            <a:spAutoFit/>
          </a:bodyPr>
          <a:lstStyle/>
          <a:p>
            <a:pPr algn="just"/>
            <a:r>
              <a:rPr lang="en-US" dirty="0" smtClean="0"/>
              <a:t>Interventional radiology has been established as a medical specialty, which overlaps with many other medical fields, thus depending on interdisciplinary accordance between the interventional radiologist and surgeon/clinician aiming always to provide minimally invasive treatments with proven safety and efficacy for the patient.</a:t>
            </a:r>
            <a:endParaRPr lang="pt-BR" dirty="0" smtClean="0"/>
          </a:p>
          <a:p>
            <a:endParaRPr lang="pt-BR" dirty="0" smtClean="0"/>
          </a:p>
          <a:p>
            <a:endParaRPr lang="pt-BR" dirty="0" smtClean="0"/>
          </a:p>
          <a:p>
            <a:endParaRPr lang="pt-BR" dirty="0" smtClean="0"/>
          </a:p>
          <a:p>
            <a:endParaRPr lang="pt-BR" dirty="0" smtClean="0"/>
          </a:p>
          <a:p>
            <a:endParaRPr lang="pt-BR" dirty="0"/>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THANK YOU</a:t>
            </a:r>
            <a:endParaRPr lang="en-US" sz="2800" b="1" dirty="0">
              <a:solidFill>
                <a:srgbClr val="002060"/>
              </a:solidFill>
            </a:endParaRPr>
          </a:p>
        </p:txBody>
      </p:sp>
      <p:sp>
        <p:nvSpPr>
          <p:cNvPr id="10" name="CaixaDeTexto 9"/>
          <p:cNvSpPr txBox="1"/>
          <p:nvPr/>
        </p:nvSpPr>
        <p:spPr>
          <a:xfrm>
            <a:off x="857224" y="1643050"/>
            <a:ext cx="6286544" cy="1938992"/>
          </a:xfrm>
          <a:prstGeom prst="rect">
            <a:avLst/>
          </a:prstGeom>
          <a:noFill/>
        </p:spPr>
        <p:txBody>
          <a:bodyPr wrap="square" rtlCol="0">
            <a:spAutoFit/>
          </a:bodyPr>
          <a:lstStyle/>
          <a:p>
            <a:endParaRPr lang="pt-BR" dirty="0" smtClean="0"/>
          </a:p>
          <a:p>
            <a:endParaRPr lang="pt-BR" dirty="0" smtClean="0"/>
          </a:p>
          <a:p>
            <a:endParaRPr lang="pt-BR" dirty="0" smtClean="0"/>
          </a:p>
          <a:p>
            <a:endParaRPr lang="pt-BR" dirty="0" smtClean="0"/>
          </a:p>
          <a:p>
            <a:endParaRPr lang="pt-BR" dirty="0" smtClean="0"/>
          </a:p>
          <a:p>
            <a:endParaRPr lang="pt-BR" dirty="0"/>
          </a:p>
        </p:txBody>
      </p:sp>
      <p:sp>
        <p:nvSpPr>
          <p:cNvPr id="6" name="CaixaDeTexto 5"/>
          <p:cNvSpPr txBox="1"/>
          <p:nvPr/>
        </p:nvSpPr>
        <p:spPr>
          <a:xfrm>
            <a:off x="2857488" y="4786322"/>
            <a:ext cx="5500726" cy="954107"/>
          </a:xfrm>
          <a:prstGeom prst="rect">
            <a:avLst/>
          </a:prstGeom>
          <a:noFill/>
        </p:spPr>
        <p:txBody>
          <a:bodyPr wrap="square" rtlCol="0">
            <a:spAutoFit/>
          </a:bodyPr>
          <a:lstStyle/>
          <a:p>
            <a:r>
              <a:rPr lang="pt-BR" sz="2800" i="0" dirty="0" smtClean="0"/>
              <a:t>Guilherme S. </a:t>
            </a:r>
            <a:r>
              <a:rPr lang="pt-BR" sz="2800" i="0" dirty="0" err="1" smtClean="0"/>
              <a:t>Nakiri</a:t>
            </a:r>
            <a:endParaRPr lang="pt-BR" sz="2800" i="0" dirty="0" smtClean="0"/>
          </a:p>
          <a:p>
            <a:r>
              <a:rPr lang="pt-BR" sz="2800" i="0" dirty="0" smtClean="0"/>
              <a:t>gsnakiri@yahoo.com.br</a:t>
            </a:r>
            <a:endParaRPr lang="pt-BR" sz="2800" i="0" dirty="0"/>
          </a:p>
        </p:txBody>
      </p:sp>
      <p:pic>
        <p:nvPicPr>
          <p:cNvPr id="288771" name="Picture 3" descr="Alexander von Humboldt-Stiftung Logo"/>
          <p:cNvPicPr>
            <a:picLocks noChangeAspect="1" noChangeArrowheads="1"/>
          </p:cNvPicPr>
          <p:nvPr/>
        </p:nvPicPr>
        <p:blipFill>
          <a:blip r:embed="rId3"/>
          <a:srcRect/>
          <a:stretch>
            <a:fillRect/>
          </a:stretch>
        </p:blipFill>
        <p:spPr bwMode="auto">
          <a:xfrm>
            <a:off x="3000364" y="1785926"/>
            <a:ext cx="3495690" cy="2215581"/>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162862"/>
            <a:ext cx="7858180" cy="1051560"/>
          </a:xfrm>
        </p:spPr>
        <p:txBody>
          <a:bodyPr>
            <a:normAutofit/>
          </a:bodyPr>
          <a:lstStyle/>
          <a:p>
            <a:pPr lvl="0"/>
            <a:r>
              <a:rPr lang="pt-BR" sz="3200" dirty="0" smtClean="0">
                <a:solidFill>
                  <a:srgbClr val="FFC000"/>
                </a:solidFill>
              </a:rPr>
              <a:t>NON VASCULAR IR</a:t>
            </a:r>
            <a:endParaRPr lang="pt-BR" sz="3200" dirty="0">
              <a:solidFill>
                <a:srgbClr val="FFC000"/>
              </a:solidFill>
            </a:endParaRPr>
          </a:p>
        </p:txBody>
      </p:sp>
      <p:sp>
        <p:nvSpPr>
          <p:cNvPr id="48135" name="Rectangle 7"/>
          <p:cNvSpPr>
            <a:spLocks noGrp="1" noChangeArrowheads="1"/>
          </p:cNvSpPr>
          <p:nvPr>
            <p:ph idx="1"/>
          </p:nvPr>
        </p:nvSpPr>
        <p:spPr>
          <a:xfrm>
            <a:off x="428597" y="1142985"/>
            <a:ext cx="8286808" cy="3581416"/>
          </a:xfrm>
        </p:spPr>
        <p:txBody>
          <a:bodyPr>
            <a:normAutofit/>
          </a:bodyPr>
          <a:lstStyle/>
          <a:p>
            <a:pPr>
              <a:buFontTx/>
              <a:buNone/>
            </a:pPr>
            <a:r>
              <a:rPr lang="en-US" dirty="0">
                <a:solidFill>
                  <a:schemeClr val="bg1"/>
                </a:solidFill>
                <a:latin typeface="Verdana" pitchFamily="34" charset="0"/>
              </a:rPr>
              <a:t>	</a:t>
            </a:r>
            <a:endParaRPr lang="en-US" dirty="0" smtClean="0">
              <a:solidFill>
                <a:schemeClr val="bg1"/>
              </a:solidFill>
              <a:latin typeface="Verdana" pitchFamily="34" charset="0"/>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sp>
        <p:nvSpPr>
          <p:cNvPr id="48151" name="AutoShape 23" descr="linf0011"/>
          <p:cNvSpPr>
            <a:spLocks noChangeAspect="1" noChangeArrowheads="1"/>
          </p:cNvSpPr>
          <p:nvPr/>
        </p:nvSpPr>
        <p:spPr bwMode="auto">
          <a:xfrm>
            <a:off x="3132138" y="2420938"/>
            <a:ext cx="2982912" cy="2270125"/>
          </a:xfrm>
          <a:prstGeom prst="rect">
            <a:avLst/>
          </a:prstGeom>
          <a:noFill/>
        </p:spPr>
        <p:txBody>
          <a:bodyPr/>
          <a:lstStyle/>
          <a:p>
            <a:endParaRPr lang="pt-BR"/>
          </a:p>
        </p:txBody>
      </p:sp>
      <p:sp>
        <p:nvSpPr>
          <p:cNvPr id="8" name="CaixaDeTexto 7"/>
          <p:cNvSpPr txBox="1"/>
          <p:nvPr/>
        </p:nvSpPr>
        <p:spPr>
          <a:xfrm>
            <a:off x="785786" y="1500175"/>
            <a:ext cx="7715304" cy="954107"/>
          </a:xfrm>
          <a:prstGeom prst="rect">
            <a:avLst/>
          </a:prstGeom>
          <a:noFill/>
        </p:spPr>
        <p:txBody>
          <a:bodyPr wrap="square" rtlCol="0">
            <a:spAutoFit/>
          </a:bodyPr>
          <a:lstStyle/>
          <a:p>
            <a:endParaRPr lang="pt-BR" sz="2800" dirty="0" smtClean="0"/>
          </a:p>
          <a:p>
            <a:endParaRPr lang="pt-BR" sz="2800" dirty="0" smtClean="0"/>
          </a:p>
        </p:txBody>
      </p:sp>
      <p:sp>
        <p:nvSpPr>
          <p:cNvPr id="10" name="Rectangle 7"/>
          <p:cNvSpPr txBox="1">
            <a:spLocks noChangeArrowheads="1"/>
          </p:cNvSpPr>
          <p:nvPr/>
        </p:nvSpPr>
        <p:spPr>
          <a:xfrm>
            <a:off x="580997" y="1295385"/>
            <a:ext cx="8286808" cy="3581416"/>
          </a:xfrm>
          <a:prstGeom prst="rect">
            <a:avLst/>
          </a:prstGeom>
        </p:spPr>
        <p:txBody>
          <a:bodyPr vert="horz" lIns="182880" tIns="91440">
            <a:normAutofit/>
          </a:bodyPr>
          <a:lstStyle/>
          <a:p>
            <a:pPr marL="265176" marR="0" lvl="0" indent="-265176" algn="l" defTabSz="914400" rtl="0" eaLnBrk="1" fontAlgn="auto" latinLnBrk="0" hangingPunct="1">
              <a:lnSpc>
                <a:spcPct val="100000"/>
              </a:lnSpc>
              <a:spcBef>
                <a:spcPts val="250"/>
              </a:spcBef>
              <a:spcAft>
                <a:spcPts val="0"/>
              </a:spcAft>
              <a:buClr>
                <a:schemeClr val="accent1"/>
              </a:buClr>
              <a:buSzPct val="80000"/>
              <a:buFontTx/>
              <a:buNone/>
              <a:tabLst/>
              <a:defRPr/>
            </a:pPr>
            <a:r>
              <a:rPr kumimoji="0" lang="en-US" sz="2800" b="0" i="0" u="none" strike="noStrike" kern="1200" cap="none" spc="0" normalizeH="0" baseline="0" noProof="0" smtClean="0">
                <a:ln>
                  <a:noFill/>
                </a:ln>
                <a:solidFill>
                  <a:schemeClr val="bg1"/>
                </a:solidFill>
                <a:effectLst/>
                <a:uLnTx/>
                <a:uFillTx/>
                <a:latin typeface="Verdana" pitchFamily="34" charset="0"/>
                <a:ea typeface="+mn-ea"/>
                <a:cs typeface="+mn-cs"/>
              </a:rPr>
              <a:t>	</a:t>
            </a:r>
            <a:endParaRPr kumimoji="0" lang="en-US" sz="2800" b="0" i="0" u="none" strike="noStrike" kern="1200" cap="none" spc="0" normalizeH="0" baseline="0" noProof="0" dirty="0" smtClean="0">
              <a:ln>
                <a:noFill/>
              </a:ln>
              <a:solidFill>
                <a:schemeClr val="bg1"/>
              </a:solidFill>
              <a:effectLst/>
              <a:uLnTx/>
              <a:uFillTx/>
              <a:latin typeface="Verdana" pitchFamily="34" charset="0"/>
              <a:ea typeface="+mn-ea"/>
              <a:cs typeface="+mn-cs"/>
            </a:endParaRPr>
          </a:p>
        </p:txBody>
      </p:sp>
      <p:sp>
        <p:nvSpPr>
          <p:cNvPr id="12" name="CaixaDeTexto 11"/>
          <p:cNvSpPr txBox="1"/>
          <p:nvPr/>
        </p:nvSpPr>
        <p:spPr>
          <a:xfrm>
            <a:off x="785786" y="1500174"/>
            <a:ext cx="7715304" cy="4493538"/>
          </a:xfrm>
          <a:prstGeom prst="rect">
            <a:avLst/>
          </a:prstGeom>
          <a:noFill/>
        </p:spPr>
        <p:txBody>
          <a:bodyPr wrap="square" rtlCol="0">
            <a:spAutoFit/>
          </a:bodyPr>
          <a:lstStyle/>
          <a:p>
            <a:pPr algn="just">
              <a:lnSpc>
                <a:spcPct val="150000"/>
              </a:lnSpc>
            </a:pPr>
            <a:r>
              <a:rPr lang="pt-BR" sz="2400" dirty="0" smtClean="0"/>
              <a:t>● </a:t>
            </a:r>
            <a:r>
              <a:rPr lang="pt-BR" sz="2400" dirty="0" err="1" smtClean="0"/>
              <a:t>Biopsies</a:t>
            </a:r>
            <a:endParaRPr lang="pt-BR" sz="2400" dirty="0" smtClean="0"/>
          </a:p>
          <a:p>
            <a:pPr>
              <a:lnSpc>
                <a:spcPct val="150000"/>
              </a:lnSpc>
            </a:pPr>
            <a:r>
              <a:rPr lang="pt-BR" sz="2400" dirty="0" smtClean="0"/>
              <a:t>● </a:t>
            </a:r>
            <a:r>
              <a:rPr lang="pt-BR" sz="2400" dirty="0" err="1" smtClean="0"/>
              <a:t>Nephrostomies</a:t>
            </a:r>
            <a:endParaRPr lang="pt-BR" sz="2400" dirty="0" smtClean="0"/>
          </a:p>
          <a:p>
            <a:pPr>
              <a:lnSpc>
                <a:spcPct val="150000"/>
              </a:lnSpc>
            </a:pPr>
            <a:r>
              <a:rPr lang="pt-BR" sz="2400" dirty="0" smtClean="0"/>
              <a:t>● </a:t>
            </a:r>
            <a:r>
              <a:rPr lang="pt-BR" sz="2400" dirty="0" err="1" smtClean="0"/>
              <a:t>Non</a:t>
            </a:r>
            <a:r>
              <a:rPr lang="pt-BR" sz="2400" dirty="0" smtClean="0"/>
              <a:t> Vascular </a:t>
            </a:r>
            <a:r>
              <a:rPr lang="pt-BR" sz="2400" dirty="0" err="1" smtClean="0"/>
              <a:t>Stents</a:t>
            </a:r>
            <a:r>
              <a:rPr lang="pt-BR" sz="2400" dirty="0" smtClean="0"/>
              <a:t> (</a:t>
            </a:r>
            <a:r>
              <a:rPr lang="pt-BR" sz="2400" dirty="0" err="1" smtClean="0"/>
              <a:t>biliary</a:t>
            </a:r>
            <a:r>
              <a:rPr lang="pt-BR" sz="2400" dirty="0" smtClean="0"/>
              <a:t> </a:t>
            </a:r>
            <a:r>
              <a:rPr lang="pt-BR" sz="2400" dirty="0" err="1" smtClean="0"/>
              <a:t>tract</a:t>
            </a:r>
            <a:r>
              <a:rPr lang="pt-BR" sz="2400" dirty="0" smtClean="0"/>
              <a:t>, </a:t>
            </a:r>
            <a:r>
              <a:rPr lang="pt-BR" sz="2400" dirty="0" err="1" smtClean="0"/>
              <a:t>colonic</a:t>
            </a:r>
            <a:r>
              <a:rPr lang="pt-BR" sz="2400" dirty="0" smtClean="0"/>
              <a:t>, </a:t>
            </a:r>
            <a:r>
              <a:rPr lang="pt-BR" sz="2400" dirty="0" err="1" smtClean="0"/>
              <a:t>tracheal</a:t>
            </a:r>
            <a:r>
              <a:rPr lang="pt-BR" sz="2400" dirty="0" smtClean="0"/>
              <a:t>)</a:t>
            </a:r>
          </a:p>
          <a:p>
            <a:pPr algn="just">
              <a:lnSpc>
                <a:spcPct val="150000"/>
              </a:lnSpc>
            </a:pPr>
            <a:r>
              <a:rPr lang="pt-BR" sz="2400" dirty="0" smtClean="0"/>
              <a:t>● </a:t>
            </a:r>
            <a:r>
              <a:rPr lang="pt-BR" sz="2400" dirty="0" err="1" smtClean="0"/>
              <a:t>Alcoholization</a:t>
            </a:r>
            <a:endParaRPr lang="pt-BR" sz="2400" dirty="0" smtClean="0"/>
          </a:p>
          <a:p>
            <a:pPr algn="just">
              <a:lnSpc>
                <a:spcPct val="150000"/>
              </a:lnSpc>
            </a:pPr>
            <a:r>
              <a:rPr lang="pt-BR" sz="2400" dirty="0" smtClean="0"/>
              <a:t>● </a:t>
            </a:r>
            <a:r>
              <a:rPr lang="pt-BR" sz="2400" dirty="0" err="1" smtClean="0"/>
              <a:t>Percutanous</a:t>
            </a:r>
            <a:r>
              <a:rPr lang="pt-BR" sz="2400" dirty="0" smtClean="0"/>
              <a:t> </a:t>
            </a:r>
            <a:r>
              <a:rPr lang="pt-BR" sz="2400" dirty="0" err="1" smtClean="0"/>
              <a:t>Gastrostomy</a:t>
            </a:r>
            <a:endParaRPr lang="pt-BR" sz="2400" dirty="0" smtClean="0"/>
          </a:p>
          <a:p>
            <a:pPr eaLnBrk="0" hangingPunct="0"/>
            <a:endParaRPr lang="pt-BR" sz="2800" dirty="0" smtClean="0">
              <a:solidFill>
                <a:srgbClr val="050113"/>
              </a:solidFill>
              <a:latin typeface="Calibri" pitchFamily="34" charset="0"/>
            </a:endParaRPr>
          </a:p>
          <a:p>
            <a:pPr algn="just">
              <a:lnSpc>
                <a:spcPct val="150000"/>
              </a:lnSpc>
            </a:pPr>
            <a:endParaRPr lang="pt-BR" sz="2800" dirty="0" smtClean="0">
              <a:solidFill>
                <a:srgbClr val="050113"/>
              </a:solidFill>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INTERVENTIONAL RADIOLOGY</a:t>
            </a:r>
            <a:endParaRPr lang="en-US" sz="2000" dirty="0">
              <a:solidFill>
                <a:srgbClr val="002060"/>
              </a:solidFill>
            </a:endParaRPr>
          </a:p>
        </p:txBody>
      </p:sp>
      <p:sp>
        <p:nvSpPr>
          <p:cNvPr id="48135" name="Rectangle 7"/>
          <p:cNvSpPr>
            <a:spLocks noGrp="1" noChangeArrowheads="1"/>
          </p:cNvSpPr>
          <p:nvPr>
            <p:ph idx="1"/>
          </p:nvPr>
        </p:nvSpPr>
        <p:spPr>
          <a:xfrm>
            <a:off x="428597" y="1142985"/>
            <a:ext cx="8286808" cy="3581416"/>
          </a:xfrm>
        </p:spPr>
        <p:txBody>
          <a:bodyPr>
            <a:normAutofit/>
          </a:bodyPr>
          <a:lstStyle/>
          <a:p>
            <a:pPr>
              <a:buFontTx/>
              <a:buNone/>
            </a:pPr>
            <a:r>
              <a:rPr lang="en-US" dirty="0">
                <a:solidFill>
                  <a:schemeClr val="bg1"/>
                </a:solidFill>
                <a:latin typeface="Verdana" pitchFamily="34" charset="0"/>
              </a:rPr>
              <a:t>	</a:t>
            </a:r>
            <a:endParaRPr lang="en-US" dirty="0" smtClean="0">
              <a:solidFill>
                <a:schemeClr val="bg1"/>
              </a:solidFill>
              <a:latin typeface="Verdana" pitchFamily="34" charset="0"/>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sp>
        <p:nvSpPr>
          <p:cNvPr id="48151" name="AutoShape 23" descr="linf0011"/>
          <p:cNvSpPr>
            <a:spLocks noChangeAspect="1" noChangeArrowheads="1"/>
          </p:cNvSpPr>
          <p:nvPr/>
        </p:nvSpPr>
        <p:spPr bwMode="auto">
          <a:xfrm>
            <a:off x="3132138" y="2420938"/>
            <a:ext cx="2982912" cy="2270125"/>
          </a:xfrm>
          <a:prstGeom prst="rect">
            <a:avLst/>
          </a:prstGeom>
          <a:noFill/>
        </p:spPr>
        <p:txBody>
          <a:bodyPr/>
          <a:lstStyle/>
          <a:p>
            <a:endParaRPr lang="pt-BR"/>
          </a:p>
        </p:txBody>
      </p:sp>
      <p:sp>
        <p:nvSpPr>
          <p:cNvPr id="8" name="CaixaDeTexto 7"/>
          <p:cNvSpPr txBox="1"/>
          <p:nvPr/>
        </p:nvSpPr>
        <p:spPr>
          <a:xfrm>
            <a:off x="785786" y="1500175"/>
            <a:ext cx="7715304" cy="954107"/>
          </a:xfrm>
          <a:prstGeom prst="rect">
            <a:avLst/>
          </a:prstGeom>
          <a:noFill/>
        </p:spPr>
        <p:txBody>
          <a:bodyPr wrap="square" rtlCol="0">
            <a:spAutoFit/>
          </a:bodyPr>
          <a:lstStyle/>
          <a:p>
            <a:endParaRPr lang="pt-BR" sz="2800" dirty="0" smtClean="0"/>
          </a:p>
          <a:p>
            <a:endParaRPr lang="pt-BR" sz="2800" dirty="0" smtClean="0"/>
          </a:p>
        </p:txBody>
      </p:sp>
      <p:sp>
        <p:nvSpPr>
          <p:cNvPr id="10" name="Rectangle 7"/>
          <p:cNvSpPr txBox="1">
            <a:spLocks noChangeArrowheads="1"/>
          </p:cNvSpPr>
          <p:nvPr/>
        </p:nvSpPr>
        <p:spPr>
          <a:xfrm>
            <a:off x="580997" y="1295385"/>
            <a:ext cx="8286808" cy="3581416"/>
          </a:xfrm>
          <a:prstGeom prst="rect">
            <a:avLst/>
          </a:prstGeom>
        </p:spPr>
        <p:txBody>
          <a:bodyPr vert="horz" lIns="182880" tIns="91440">
            <a:normAutofit/>
          </a:bodyPr>
          <a:lstStyle/>
          <a:p>
            <a:pPr marL="265176" marR="0" lvl="0" indent="-265176" algn="l" defTabSz="914400" rtl="0" eaLnBrk="1" fontAlgn="auto" latinLnBrk="0" hangingPunct="1">
              <a:lnSpc>
                <a:spcPct val="100000"/>
              </a:lnSpc>
              <a:spcBef>
                <a:spcPts val="250"/>
              </a:spcBef>
              <a:spcAft>
                <a:spcPts val="0"/>
              </a:spcAft>
              <a:buClr>
                <a:schemeClr val="accent1"/>
              </a:buClr>
              <a:buSzPct val="80000"/>
              <a:buFontTx/>
              <a:buNone/>
              <a:tabLst/>
              <a:defRPr/>
            </a:pPr>
            <a:r>
              <a:rPr kumimoji="0" lang="en-US" sz="2800" b="0" i="0" u="none" strike="noStrike" kern="1200" cap="none" spc="0" normalizeH="0" baseline="0" noProof="0" smtClean="0">
                <a:ln>
                  <a:noFill/>
                </a:ln>
                <a:solidFill>
                  <a:schemeClr val="bg1"/>
                </a:solidFill>
                <a:effectLst/>
                <a:uLnTx/>
                <a:uFillTx/>
                <a:latin typeface="Verdana" pitchFamily="34" charset="0"/>
                <a:ea typeface="+mn-ea"/>
                <a:cs typeface="+mn-cs"/>
              </a:rPr>
              <a:t>	</a:t>
            </a:r>
            <a:endParaRPr kumimoji="0" lang="en-US" sz="2800" b="0" i="0" u="none" strike="noStrike" kern="1200" cap="none" spc="0" normalizeH="0" baseline="0" noProof="0" dirty="0" smtClean="0">
              <a:ln>
                <a:noFill/>
              </a:ln>
              <a:solidFill>
                <a:schemeClr val="bg1"/>
              </a:solidFill>
              <a:effectLst/>
              <a:uLnTx/>
              <a:uFillTx/>
              <a:latin typeface="Verdana" pitchFamily="34" charset="0"/>
              <a:ea typeface="+mn-ea"/>
              <a:cs typeface="+mn-cs"/>
            </a:endParaRPr>
          </a:p>
        </p:txBody>
      </p:sp>
      <p:sp>
        <p:nvSpPr>
          <p:cNvPr id="12" name="CaixaDeTexto 11"/>
          <p:cNvSpPr txBox="1"/>
          <p:nvPr/>
        </p:nvSpPr>
        <p:spPr>
          <a:xfrm>
            <a:off x="785786" y="1500175"/>
            <a:ext cx="7715304" cy="4216539"/>
          </a:xfrm>
          <a:prstGeom prst="rect">
            <a:avLst/>
          </a:prstGeom>
          <a:noFill/>
        </p:spPr>
        <p:txBody>
          <a:bodyPr wrap="square" rtlCol="0">
            <a:spAutoFit/>
          </a:bodyPr>
          <a:lstStyle/>
          <a:p>
            <a:pPr algn="just"/>
            <a:r>
              <a:rPr lang="pt-BR" sz="2400" dirty="0" smtClean="0"/>
              <a:t>●</a:t>
            </a:r>
            <a:r>
              <a:rPr lang="pt-BR" sz="2400" dirty="0" err="1" smtClean="0"/>
              <a:t>Principle</a:t>
            </a:r>
            <a:r>
              <a:rPr lang="pt-BR" sz="2400" dirty="0" smtClean="0"/>
              <a:t>: to </a:t>
            </a:r>
            <a:r>
              <a:rPr lang="pt-BR" sz="2400" dirty="0" err="1" smtClean="0"/>
              <a:t>provide</a:t>
            </a:r>
            <a:r>
              <a:rPr lang="pt-BR" sz="2400" dirty="0" smtClean="0"/>
              <a:t> </a:t>
            </a:r>
            <a:r>
              <a:rPr lang="pt-BR" sz="2400" dirty="0" err="1" smtClean="0"/>
              <a:t>minimally</a:t>
            </a:r>
            <a:r>
              <a:rPr lang="pt-BR" sz="2400" dirty="0" smtClean="0"/>
              <a:t> </a:t>
            </a:r>
            <a:r>
              <a:rPr lang="pt-BR" sz="2400" dirty="0" err="1" smtClean="0"/>
              <a:t>invasive</a:t>
            </a:r>
            <a:r>
              <a:rPr lang="pt-BR" sz="2400" dirty="0" smtClean="0"/>
              <a:t> </a:t>
            </a:r>
            <a:r>
              <a:rPr lang="pt-BR" sz="2400" dirty="0" err="1" smtClean="0"/>
              <a:t>treatment</a:t>
            </a:r>
            <a:r>
              <a:rPr lang="pt-BR" sz="2400" dirty="0" smtClean="0"/>
              <a:t> to </a:t>
            </a:r>
            <a:r>
              <a:rPr lang="pt-BR" sz="2400" dirty="0" err="1" smtClean="0"/>
              <a:t>pathologies</a:t>
            </a:r>
            <a:r>
              <a:rPr lang="pt-BR" sz="2400" dirty="0" smtClean="0"/>
              <a:t> </a:t>
            </a:r>
            <a:r>
              <a:rPr lang="pt-BR" sz="2400" dirty="0" err="1" smtClean="0"/>
              <a:t>that</a:t>
            </a:r>
            <a:r>
              <a:rPr lang="pt-BR" sz="2400" dirty="0" smtClean="0"/>
              <a:t> </a:t>
            </a:r>
            <a:r>
              <a:rPr lang="pt-BR" sz="2400" dirty="0" err="1" smtClean="0"/>
              <a:t>would</a:t>
            </a:r>
            <a:r>
              <a:rPr lang="pt-BR" sz="2400" dirty="0" smtClean="0"/>
              <a:t> </a:t>
            </a:r>
            <a:r>
              <a:rPr lang="pt-BR" sz="2400" dirty="0" err="1" smtClean="0"/>
              <a:t>otherwise</a:t>
            </a:r>
            <a:r>
              <a:rPr lang="pt-BR" sz="2400" dirty="0" smtClean="0"/>
              <a:t> </a:t>
            </a:r>
            <a:r>
              <a:rPr lang="pt-BR" sz="2400" dirty="0" err="1" smtClean="0"/>
              <a:t>require</a:t>
            </a:r>
            <a:r>
              <a:rPr lang="pt-BR" sz="2400" dirty="0" smtClean="0"/>
              <a:t> open </a:t>
            </a:r>
            <a:r>
              <a:rPr lang="pt-BR" sz="2400" dirty="0" err="1" smtClean="0"/>
              <a:t>surgery</a:t>
            </a:r>
            <a:r>
              <a:rPr lang="pt-BR" sz="2400" dirty="0" smtClean="0"/>
              <a:t> </a:t>
            </a:r>
            <a:r>
              <a:rPr lang="pt-BR" sz="2400" dirty="0" err="1" smtClean="0"/>
              <a:t>or</a:t>
            </a:r>
            <a:r>
              <a:rPr lang="pt-BR" sz="2400" dirty="0" smtClean="0"/>
              <a:t> </a:t>
            </a:r>
            <a:r>
              <a:rPr lang="pt-BR" sz="2400" dirty="0" err="1" smtClean="0"/>
              <a:t>wouldn’t</a:t>
            </a:r>
            <a:r>
              <a:rPr lang="pt-BR" sz="2400" dirty="0" smtClean="0"/>
              <a:t> </a:t>
            </a:r>
            <a:r>
              <a:rPr lang="pt-BR" sz="2400" dirty="0" err="1" smtClean="0"/>
              <a:t>be</a:t>
            </a:r>
            <a:r>
              <a:rPr lang="pt-BR" sz="2400" dirty="0" smtClean="0"/>
              <a:t> </a:t>
            </a:r>
            <a:r>
              <a:rPr lang="pt-BR" sz="2400" dirty="0" err="1" smtClean="0"/>
              <a:t>accessible</a:t>
            </a:r>
            <a:r>
              <a:rPr lang="pt-BR" sz="2400" dirty="0" smtClean="0"/>
              <a:t> </a:t>
            </a:r>
            <a:r>
              <a:rPr lang="pt-BR" sz="2400" dirty="0" err="1" smtClean="0"/>
              <a:t>by</a:t>
            </a:r>
            <a:r>
              <a:rPr lang="pt-BR" sz="2400" dirty="0" smtClean="0"/>
              <a:t> </a:t>
            </a:r>
            <a:r>
              <a:rPr lang="pt-BR" sz="2400" dirty="0" err="1" smtClean="0"/>
              <a:t>conventional</a:t>
            </a:r>
            <a:r>
              <a:rPr lang="pt-BR" sz="2400" dirty="0" smtClean="0"/>
              <a:t> approach.</a:t>
            </a:r>
          </a:p>
          <a:p>
            <a:endParaRPr lang="pt-BR" sz="2400" dirty="0" smtClean="0"/>
          </a:p>
          <a:p>
            <a:r>
              <a:rPr lang="pt-BR" sz="2400" dirty="0" smtClean="0"/>
              <a:t>●</a:t>
            </a:r>
            <a:r>
              <a:rPr lang="pt-BR" sz="2400" dirty="0" err="1" smtClean="0"/>
              <a:t>Using</a:t>
            </a:r>
            <a:r>
              <a:rPr lang="pt-BR" sz="2400" dirty="0" smtClean="0"/>
              <a:t> </a:t>
            </a:r>
            <a:r>
              <a:rPr lang="pt-BR" sz="2400" dirty="0" err="1" smtClean="0"/>
              <a:t>imaging</a:t>
            </a:r>
            <a:r>
              <a:rPr lang="pt-BR" sz="2400" dirty="0" smtClean="0"/>
              <a:t> </a:t>
            </a:r>
            <a:r>
              <a:rPr lang="pt-BR" sz="2400" dirty="0" err="1" smtClean="0"/>
              <a:t>guidance</a:t>
            </a:r>
            <a:r>
              <a:rPr lang="pt-BR" sz="2400" dirty="0" smtClean="0"/>
              <a:t> </a:t>
            </a:r>
            <a:r>
              <a:rPr lang="pt-BR" sz="2400" dirty="0" err="1" smtClean="0"/>
              <a:t>by</a:t>
            </a:r>
            <a:r>
              <a:rPr lang="pt-BR" sz="2400" dirty="0" smtClean="0"/>
              <a:t>:</a:t>
            </a:r>
          </a:p>
          <a:p>
            <a:r>
              <a:rPr lang="pt-BR" sz="2400" dirty="0" smtClean="0"/>
              <a:t>	-  </a:t>
            </a:r>
            <a:r>
              <a:rPr lang="pt-BR" sz="2400" dirty="0" err="1" smtClean="0"/>
              <a:t>Computed</a:t>
            </a:r>
            <a:r>
              <a:rPr lang="pt-BR" sz="2400" dirty="0" smtClean="0"/>
              <a:t> </a:t>
            </a:r>
            <a:r>
              <a:rPr lang="pt-BR" sz="2400" dirty="0" err="1" smtClean="0"/>
              <a:t>Tomography</a:t>
            </a:r>
            <a:r>
              <a:rPr lang="pt-BR" sz="2400" dirty="0" smtClean="0"/>
              <a:t> CT</a:t>
            </a:r>
          </a:p>
          <a:p>
            <a:r>
              <a:rPr lang="pt-BR" sz="2400" dirty="0" smtClean="0"/>
              <a:t>	-  </a:t>
            </a:r>
            <a:r>
              <a:rPr lang="pt-BR" sz="2400" dirty="0" err="1" smtClean="0"/>
              <a:t>Ultrasound</a:t>
            </a:r>
            <a:r>
              <a:rPr lang="pt-BR" sz="2400" dirty="0" smtClean="0"/>
              <a:t> US</a:t>
            </a:r>
          </a:p>
          <a:p>
            <a:r>
              <a:rPr lang="pt-BR" sz="2400" dirty="0" smtClean="0"/>
              <a:t>	-  Digital </a:t>
            </a:r>
            <a:r>
              <a:rPr lang="pt-BR" sz="2400" dirty="0" err="1" smtClean="0"/>
              <a:t>Subtraction</a:t>
            </a:r>
            <a:r>
              <a:rPr lang="pt-BR" sz="2400" dirty="0" smtClean="0"/>
              <a:t> </a:t>
            </a:r>
            <a:r>
              <a:rPr lang="pt-BR" sz="2400" dirty="0" err="1" smtClean="0"/>
              <a:t>Angiography</a:t>
            </a:r>
            <a:r>
              <a:rPr lang="pt-BR" sz="2400" dirty="0" smtClean="0"/>
              <a:t> DSA</a:t>
            </a:r>
          </a:p>
          <a:p>
            <a:r>
              <a:rPr lang="pt-BR" sz="2400" dirty="0" smtClean="0"/>
              <a:t>	-  </a:t>
            </a:r>
            <a:r>
              <a:rPr lang="pt-BR" sz="2400" dirty="0" err="1" smtClean="0"/>
              <a:t>Radioscopy</a:t>
            </a:r>
            <a:endParaRPr lang="pt-BR" sz="2800" dirty="0" smtClean="0"/>
          </a:p>
          <a:p>
            <a:endParaRPr lang="pt-BR" sz="2800" dirty="0" smtClean="0"/>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ARTERIOGRAPHY</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sp>
        <p:nvSpPr>
          <p:cNvPr id="10" name="Oval 2"/>
          <p:cNvSpPr>
            <a:spLocks noChangeArrowheads="1"/>
          </p:cNvSpPr>
          <p:nvPr/>
        </p:nvSpPr>
        <p:spPr bwMode="auto">
          <a:xfrm>
            <a:off x="714348" y="3214688"/>
            <a:ext cx="7684404" cy="2807799"/>
          </a:xfrm>
          <a:prstGeom prst="ellipse">
            <a:avLst/>
          </a:prstGeom>
          <a:solidFill>
            <a:srgbClr val="006600"/>
          </a:solidFill>
          <a:ln w="9525">
            <a:noFill/>
            <a:round/>
            <a:headEnd/>
            <a:tailEnd/>
          </a:ln>
        </p:spPr>
        <p:txBody>
          <a:bodyPr wrap="none" anchor="ctr"/>
          <a:lstStyle/>
          <a:p>
            <a:pPr algn="ctr"/>
            <a:endParaRPr lang="pt-BR"/>
          </a:p>
        </p:txBody>
      </p:sp>
      <p:pic>
        <p:nvPicPr>
          <p:cNvPr id="11" name="Picture 3" descr="arco homem tela"/>
          <p:cNvPicPr>
            <a:picLocks noChangeAspect="1" noChangeArrowheads="1"/>
          </p:cNvPicPr>
          <p:nvPr/>
        </p:nvPicPr>
        <p:blipFill>
          <a:blip r:embed="rId3">
            <a:clrChange>
              <a:clrFrom>
                <a:srgbClr val="FFFFFF"/>
              </a:clrFrom>
              <a:clrTo>
                <a:srgbClr val="FFFFFF">
                  <a:alpha val="0"/>
                </a:srgbClr>
              </a:clrTo>
            </a:clrChange>
          </a:blip>
          <a:srcRect l="-1704" t="11714" r="61995"/>
          <a:stretch>
            <a:fillRect/>
          </a:stretch>
        </p:blipFill>
        <p:spPr bwMode="auto">
          <a:xfrm rot="509700">
            <a:off x="237690" y="837291"/>
            <a:ext cx="5151916" cy="5923434"/>
          </a:xfrm>
          <a:prstGeom prst="rect">
            <a:avLst/>
          </a:prstGeom>
          <a:noFill/>
          <a:ln w="9525">
            <a:noFill/>
            <a:miter lim="800000"/>
            <a:headEnd/>
            <a:tailEnd/>
          </a:ln>
        </p:spPr>
      </p:pic>
      <p:pic>
        <p:nvPicPr>
          <p:cNvPr id="12" name="Picture 4" descr="arco homem tela"/>
          <p:cNvPicPr>
            <a:picLocks noChangeAspect="1" noChangeArrowheads="1"/>
          </p:cNvPicPr>
          <p:nvPr/>
        </p:nvPicPr>
        <p:blipFill>
          <a:blip r:embed="rId3">
            <a:clrChange>
              <a:clrFrom>
                <a:srgbClr val="FFFFFF"/>
              </a:clrFrom>
              <a:clrTo>
                <a:srgbClr val="FFFFFF">
                  <a:alpha val="0"/>
                </a:srgbClr>
              </a:clrTo>
            </a:clrChange>
          </a:blip>
          <a:srcRect l="51486" t="68653" r="2794" b="10487"/>
          <a:stretch>
            <a:fillRect/>
          </a:stretch>
        </p:blipFill>
        <p:spPr bwMode="auto">
          <a:xfrm rot="232244">
            <a:off x="1185773" y="3644229"/>
            <a:ext cx="6272389" cy="1479896"/>
          </a:xfrm>
          <a:prstGeom prst="rect">
            <a:avLst/>
          </a:prstGeom>
          <a:noFill/>
          <a:ln w="9525">
            <a:noFill/>
            <a:miter lim="800000"/>
            <a:headEnd/>
            <a:tailEnd/>
          </a:ln>
        </p:spPr>
      </p:pic>
      <p:pic>
        <p:nvPicPr>
          <p:cNvPr id="6" name="Picture 5" descr="monitores"/>
          <p:cNvPicPr>
            <a:picLocks noChangeAspect="1" noChangeArrowheads="1"/>
          </p:cNvPicPr>
          <p:nvPr/>
        </p:nvPicPr>
        <p:blipFill>
          <a:blip r:embed="rId4">
            <a:clrChange>
              <a:clrFrom>
                <a:srgbClr val="FEFEFE"/>
              </a:clrFrom>
              <a:clrTo>
                <a:srgbClr val="FEFEFE">
                  <a:alpha val="0"/>
                </a:srgbClr>
              </a:clrTo>
            </a:clrChange>
          </a:blip>
          <a:srcRect/>
          <a:stretch>
            <a:fillRect/>
          </a:stretch>
        </p:blipFill>
        <p:spPr bwMode="auto">
          <a:xfrm>
            <a:off x="4643439" y="857232"/>
            <a:ext cx="4862659" cy="3239774"/>
          </a:xfrm>
          <a:prstGeom prst="rect">
            <a:avLst/>
          </a:prstGeom>
          <a:noFill/>
          <a:ln w="9525">
            <a:noFill/>
            <a:miter lim="800000"/>
            <a:headEnd/>
            <a:tailEnd/>
          </a:ln>
        </p:spPr>
      </p:pic>
      <p:pic>
        <p:nvPicPr>
          <p:cNvPr id="13" name="Picture 3" descr="MVC-001F"/>
          <p:cNvPicPr>
            <a:picLocks noChangeAspect="1" noChangeArrowheads="1"/>
          </p:cNvPicPr>
          <p:nvPr/>
        </p:nvPicPr>
        <p:blipFill>
          <a:blip r:embed="rId5" cstate="print"/>
          <a:srcRect l="4348" t="6522" r="4348"/>
          <a:stretch>
            <a:fillRect/>
          </a:stretch>
        </p:blipFill>
        <p:spPr bwMode="auto">
          <a:xfrm>
            <a:off x="5072066" y="2357432"/>
            <a:ext cx="1500198" cy="1023945"/>
          </a:xfrm>
          <a:prstGeom prst="rect">
            <a:avLst/>
          </a:prstGeom>
          <a:noFill/>
          <a:ln w="9525">
            <a:noFill/>
            <a:miter lim="800000"/>
            <a:headEnd/>
            <a:tailEnd/>
          </a:ln>
        </p:spPr>
      </p:pic>
      <p:sp>
        <p:nvSpPr>
          <p:cNvPr id="16" name="Seta para a direita listrada 15"/>
          <p:cNvSpPr/>
          <p:nvPr/>
        </p:nvSpPr>
        <p:spPr>
          <a:xfrm rot="16433793">
            <a:off x="3635890" y="4796208"/>
            <a:ext cx="729213" cy="236746"/>
          </a:xfrm>
          <a:prstGeom prst="stripedRightArrow">
            <a:avLst/>
          </a:prstGeom>
          <a:blipFill>
            <a:blip r:embed="rId6"/>
            <a:tile tx="0" ty="0" sx="100000" sy="100000" flip="none" algn="tl"/>
          </a:blipFill>
          <a:ln>
            <a:solidFill>
              <a:srgbClr val="050113"/>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Seta para a direita listrada 16"/>
          <p:cNvSpPr/>
          <p:nvPr/>
        </p:nvSpPr>
        <p:spPr>
          <a:xfrm rot="16433793">
            <a:off x="3921642" y="4825444"/>
            <a:ext cx="729213" cy="236746"/>
          </a:xfrm>
          <a:prstGeom prst="stripedRightArrow">
            <a:avLst/>
          </a:prstGeom>
          <a:blipFill>
            <a:blip r:embed="rId6"/>
            <a:tile tx="0" ty="0" sx="100000" sy="100000" flip="none" algn="tl"/>
          </a:blipFill>
          <a:ln>
            <a:solidFill>
              <a:srgbClr val="050113"/>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slide(fromBottom)">
                                      <p:cBhvr>
                                        <p:cTn id="14" dur="500"/>
                                        <p:tgtEl>
                                          <p:spTgt spid="16"/>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slide(fromBottom)">
                                      <p:cBhvr>
                                        <p:cTn id="17" dur="500"/>
                                        <p:tgtEl>
                                          <p:spTgt spid="17"/>
                                        </p:tgtEl>
                                      </p:cBhvr>
                                    </p:animEffect>
                                  </p:childTnLst>
                                </p:cTn>
                              </p:par>
                            </p:childTnLst>
                          </p:cTn>
                        </p:par>
                        <p:par>
                          <p:cTn id="18" fill="hold">
                            <p:stCondLst>
                              <p:cond delay="500"/>
                            </p:stCondLst>
                            <p:childTnLst>
                              <p:par>
                                <p:cTn id="19" presetID="0" presetClass="path" presetSubtype="0" accel="50000" decel="50000" fill="hold" grpId="1" nodeType="afterEffect">
                                  <p:stCondLst>
                                    <p:cond delay="0"/>
                                  </p:stCondLst>
                                  <p:childTnLst>
                                    <p:animMotion origin="layout" path="M -0.00052 -0.01688 L 0.0158 -0.2726 " pathEditMode="relative" rAng="0" ptsTypes="AA">
                                      <p:cBhvr>
                                        <p:cTn id="20" dur="2000" fill="hold"/>
                                        <p:tgtEl>
                                          <p:spTgt spid="16"/>
                                        </p:tgtEl>
                                        <p:attrNameLst>
                                          <p:attrName>ppt_x</p:attrName>
                                          <p:attrName>ppt_y</p:attrName>
                                        </p:attrNameLst>
                                      </p:cBhvr>
                                      <p:rCtr x="8" y="-128"/>
                                    </p:animMotion>
                                  </p:childTnLst>
                                </p:cTn>
                              </p:par>
                              <p:par>
                                <p:cTn id="21" presetID="0" presetClass="path" presetSubtype="0" accel="50000" decel="50000" fill="hold" grpId="1" nodeType="withEffect">
                                  <p:stCondLst>
                                    <p:cond delay="0"/>
                                  </p:stCondLst>
                                  <p:childTnLst>
                                    <p:animMotion origin="layout" path="M 0 -0.02127 L 0.01563 -0.27306 " pathEditMode="relative" rAng="0" ptsTypes="AA">
                                      <p:cBhvr>
                                        <p:cTn id="22" dur="2000" fill="hold"/>
                                        <p:tgtEl>
                                          <p:spTgt spid="17"/>
                                        </p:tgtEl>
                                        <p:attrNameLst>
                                          <p:attrName>ppt_x</p:attrName>
                                          <p:attrName>ppt_y</p:attrName>
                                        </p:attrNameLst>
                                      </p:cBhvr>
                                      <p:rCtr x="8" y="-126"/>
                                    </p:animMotion>
                                  </p:childTnLst>
                                </p:cTn>
                              </p:par>
                            </p:childTnLst>
                          </p:cTn>
                        </p:par>
                        <p:par>
                          <p:cTn id="23" fill="hold">
                            <p:stCondLst>
                              <p:cond delay="2500"/>
                            </p:stCondLst>
                            <p:childTnLst>
                              <p:par>
                                <p:cTn id="24" presetID="53"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P spid="16" grpId="0" animBg="1"/>
      <p:bldP spid="16" grpId="1" animBg="1"/>
      <p:bldP spid="17" grpId="0" animBg="1"/>
      <p:bldP spid="1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monitores"/>
          <p:cNvPicPr>
            <a:picLocks noChangeAspect="1" noChangeArrowheads="1"/>
          </p:cNvPicPr>
          <p:nvPr/>
        </p:nvPicPr>
        <p:blipFill>
          <a:blip r:embed="rId3">
            <a:clrChange>
              <a:clrFrom>
                <a:srgbClr val="FEFEFE"/>
              </a:clrFrom>
              <a:clrTo>
                <a:srgbClr val="FEFEFE">
                  <a:alpha val="0"/>
                </a:srgbClr>
              </a:clrTo>
            </a:clrChange>
          </a:blip>
          <a:srcRect t="31107" r="53253"/>
          <a:stretch>
            <a:fillRect/>
          </a:stretch>
        </p:blipFill>
        <p:spPr bwMode="auto">
          <a:xfrm>
            <a:off x="756355" y="-26988"/>
            <a:ext cx="7548034" cy="7561263"/>
          </a:xfrm>
          <a:prstGeom prst="rect">
            <a:avLst/>
          </a:prstGeom>
          <a:noFill/>
          <a:ln w="9525">
            <a:noFill/>
            <a:miter lim="800000"/>
            <a:headEnd/>
            <a:tailEnd/>
          </a:ln>
        </p:spPr>
      </p:pic>
      <p:pic>
        <p:nvPicPr>
          <p:cNvPr id="46083" name="Picture 3" descr="MVC-001F"/>
          <p:cNvPicPr>
            <a:picLocks noChangeAspect="1" noChangeArrowheads="1"/>
          </p:cNvPicPr>
          <p:nvPr/>
        </p:nvPicPr>
        <p:blipFill>
          <a:blip r:embed="rId4"/>
          <a:srcRect/>
          <a:stretch>
            <a:fillRect/>
          </a:stretch>
        </p:blipFill>
        <p:spPr bwMode="auto">
          <a:xfrm>
            <a:off x="2269067" y="1714500"/>
            <a:ext cx="4572000" cy="3429000"/>
          </a:xfrm>
          <a:prstGeom prst="rect">
            <a:avLst/>
          </a:prstGeom>
          <a:noFill/>
          <a:ln w="9525">
            <a:noFill/>
            <a:miter lim="800000"/>
            <a:headEnd/>
            <a:tailEnd/>
          </a:ln>
        </p:spPr>
      </p:pic>
      <p:sp>
        <p:nvSpPr>
          <p:cNvPr id="46084" name="Text Box 4"/>
          <p:cNvSpPr txBox="1">
            <a:spLocks noChangeArrowheads="1"/>
          </p:cNvSpPr>
          <p:nvPr/>
        </p:nvSpPr>
        <p:spPr bwMode="auto">
          <a:xfrm>
            <a:off x="5271913" y="788988"/>
            <a:ext cx="974947" cy="400110"/>
          </a:xfrm>
          <a:prstGeom prst="rect">
            <a:avLst/>
          </a:prstGeom>
          <a:noFill/>
          <a:ln w="9525">
            <a:noFill/>
            <a:miter lim="800000"/>
            <a:headEnd/>
            <a:tailEnd/>
          </a:ln>
        </p:spPr>
        <p:txBody>
          <a:bodyPr wrap="none">
            <a:spAutoFit/>
          </a:bodyPr>
          <a:lstStyle/>
          <a:p>
            <a:r>
              <a:rPr lang="pt-BR" b="1" dirty="0" err="1" smtClean="0">
                <a:latin typeface="Comic Sans MS" pitchFamily="66" charset="0"/>
              </a:rPr>
              <a:t>X-Ray</a:t>
            </a:r>
            <a:endParaRPr lang="pt-BR" b="1" dirty="0">
              <a:latin typeface="Comic Sans MS" pitchFamily="66" charset="0"/>
            </a:endParaRPr>
          </a:p>
        </p:txBody>
      </p:sp>
      <p:sp>
        <p:nvSpPr>
          <p:cNvPr id="46085" name="Text Box 5"/>
          <p:cNvSpPr txBox="1">
            <a:spLocks noChangeArrowheads="1"/>
          </p:cNvSpPr>
          <p:nvPr/>
        </p:nvSpPr>
        <p:spPr bwMode="auto">
          <a:xfrm>
            <a:off x="1384301" y="5253038"/>
            <a:ext cx="466794" cy="400110"/>
          </a:xfrm>
          <a:prstGeom prst="rect">
            <a:avLst/>
          </a:prstGeom>
          <a:noFill/>
          <a:ln w="9525">
            <a:noFill/>
            <a:miter lim="800000"/>
            <a:headEnd/>
            <a:tailEnd/>
          </a:ln>
        </p:spPr>
        <p:txBody>
          <a:bodyPr wrap="none">
            <a:spAutoFit/>
          </a:bodyPr>
          <a:lstStyle/>
          <a:p>
            <a:r>
              <a:rPr lang="pt-BR">
                <a:latin typeface="Comic Sans MS" pitchFamily="66" charset="0"/>
              </a:rPr>
              <a:t>0s</a:t>
            </a:r>
          </a:p>
        </p:txBody>
      </p:sp>
    </p:spTree>
  </p:cSld>
  <p:clrMapOvr>
    <a:masterClrMapping/>
  </p:clrMapOvr>
  <p:transition spd="med" advClick="0" advTm="1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monitores"/>
          <p:cNvPicPr>
            <a:picLocks noChangeAspect="1" noChangeArrowheads="1"/>
          </p:cNvPicPr>
          <p:nvPr/>
        </p:nvPicPr>
        <p:blipFill>
          <a:blip r:embed="rId3">
            <a:clrChange>
              <a:clrFrom>
                <a:srgbClr val="FEFEFE"/>
              </a:clrFrom>
              <a:clrTo>
                <a:srgbClr val="FEFEFE">
                  <a:alpha val="0"/>
                </a:srgbClr>
              </a:clrTo>
            </a:clrChange>
          </a:blip>
          <a:srcRect t="31107" r="53253"/>
          <a:stretch>
            <a:fillRect/>
          </a:stretch>
        </p:blipFill>
        <p:spPr bwMode="auto">
          <a:xfrm>
            <a:off x="756355" y="-26988"/>
            <a:ext cx="7548034" cy="7561263"/>
          </a:xfrm>
          <a:prstGeom prst="rect">
            <a:avLst/>
          </a:prstGeom>
          <a:noFill/>
          <a:ln w="9525">
            <a:noFill/>
            <a:miter lim="800000"/>
            <a:headEnd/>
            <a:tailEnd/>
          </a:ln>
        </p:spPr>
      </p:pic>
      <p:pic>
        <p:nvPicPr>
          <p:cNvPr id="47107" name="Picture 3" descr="MVC-002F"/>
          <p:cNvPicPr>
            <a:picLocks noChangeAspect="1" noChangeArrowheads="1"/>
          </p:cNvPicPr>
          <p:nvPr/>
        </p:nvPicPr>
        <p:blipFill>
          <a:blip r:embed="rId4"/>
          <a:srcRect/>
          <a:stretch>
            <a:fillRect/>
          </a:stretch>
        </p:blipFill>
        <p:spPr bwMode="auto">
          <a:xfrm>
            <a:off x="2286000" y="1655763"/>
            <a:ext cx="4572000" cy="3429000"/>
          </a:xfrm>
          <a:prstGeom prst="rect">
            <a:avLst/>
          </a:prstGeom>
          <a:noFill/>
          <a:ln w="9525">
            <a:noFill/>
            <a:miter lim="800000"/>
            <a:headEnd/>
            <a:tailEnd/>
          </a:ln>
        </p:spPr>
      </p:pic>
      <p:sp>
        <p:nvSpPr>
          <p:cNvPr id="47108" name="Text Box 4"/>
          <p:cNvSpPr txBox="1">
            <a:spLocks noChangeArrowheads="1"/>
          </p:cNvSpPr>
          <p:nvPr/>
        </p:nvSpPr>
        <p:spPr bwMode="auto">
          <a:xfrm>
            <a:off x="5271912" y="788988"/>
            <a:ext cx="816249" cy="400110"/>
          </a:xfrm>
          <a:prstGeom prst="rect">
            <a:avLst/>
          </a:prstGeom>
          <a:noFill/>
          <a:ln w="9525">
            <a:noFill/>
            <a:miter lim="800000"/>
            <a:headEnd/>
            <a:tailEnd/>
          </a:ln>
        </p:spPr>
        <p:txBody>
          <a:bodyPr wrap="none">
            <a:spAutoFit/>
          </a:bodyPr>
          <a:lstStyle/>
          <a:p>
            <a:r>
              <a:rPr lang="pt-BR" dirty="0" err="1" smtClean="0">
                <a:latin typeface="Comic Sans MS" pitchFamily="66" charset="0"/>
              </a:rPr>
              <a:t>Mask</a:t>
            </a:r>
            <a:endParaRPr lang="pt-BR" b="1" dirty="0">
              <a:latin typeface="Comic Sans MS" pitchFamily="66" charset="0"/>
            </a:endParaRPr>
          </a:p>
        </p:txBody>
      </p:sp>
      <p:sp>
        <p:nvSpPr>
          <p:cNvPr id="47109" name="Text Box 5"/>
          <p:cNvSpPr txBox="1">
            <a:spLocks noChangeArrowheads="1"/>
          </p:cNvSpPr>
          <p:nvPr/>
        </p:nvSpPr>
        <p:spPr bwMode="auto">
          <a:xfrm>
            <a:off x="1384301" y="5253038"/>
            <a:ext cx="466794" cy="400110"/>
          </a:xfrm>
          <a:prstGeom prst="rect">
            <a:avLst/>
          </a:prstGeom>
          <a:noFill/>
          <a:ln w="9525">
            <a:noFill/>
            <a:miter lim="800000"/>
            <a:headEnd/>
            <a:tailEnd/>
          </a:ln>
        </p:spPr>
        <p:txBody>
          <a:bodyPr wrap="none">
            <a:spAutoFit/>
          </a:bodyPr>
          <a:lstStyle/>
          <a:p>
            <a:r>
              <a:rPr lang="pt-BR">
                <a:latin typeface="Comic Sans MS" pitchFamily="66" charset="0"/>
              </a:rPr>
              <a:t>1s</a:t>
            </a:r>
          </a:p>
        </p:txBody>
      </p:sp>
    </p:spTree>
  </p:cSld>
  <p:clrMapOvr>
    <a:masterClrMapping/>
  </p:clrMapOvr>
  <p:transition spd="med" advClick="0" advTm="1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monitores"/>
          <p:cNvPicPr>
            <a:picLocks noChangeAspect="1" noChangeArrowheads="1"/>
          </p:cNvPicPr>
          <p:nvPr/>
        </p:nvPicPr>
        <p:blipFill>
          <a:blip r:embed="rId3">
            <a:clrChange>
              <a:clrFrom>
                <a:srgbClr val="FEFEFE"/>
              </a:clrFrom>
              <a:clrTo>
                <a:srgbClr val="FEFEFE">
                  <a:alpha val="0"/>
                </a:srgbClr>
              </a:clrTo>
            </a:clrChange>
          </a:blip>
          <a:srcRect t="31107" r="53253"/>
          <a:stretch>
            <a:fillRect/>
          </a:stretch>
        </p:blipFill>
        <p:spPr bwMode="auto">
          <a:xfrm>
            <a:off x="756355" y="-26988"/>
            <a:ext cx="7548034" cy="7561263"/>
          </a:xfrm>
          <a:prstGeom prst="rect">
            <a:avLst/>
          </a:prstGeom>
          <a:noFill/>
          <a:ln w="9525">
            <a:noFill/>
            <a:miter lim="800000"/>
            <a:headEnd/>
            <a:tailEnd/>
          </a:ln>
        </p:spPr>
      </p:pic>
      <p:pic>
        <p:nvPicPr>
          <p:cNvPr id="48131" name="Picture 3" descr="MVC-003F"/>
          <p:cNvPicPr>
            <a:picLocks noChangeAspect="1" noChangeArrowheads="1"/>
          </p:cNvPicPr>
          <p:nvPr/>
        </p:nvPicPr>
        <p:blipFill>
          <a:blip r:embed="rId4"/>
          <a:srcRect/>
          <a:stretch>
            <a:fillRect/>
          </a:stretch>
        </p:blipFill>
        <p:spPr bwMode="auto">
          <a:xfrm>
            <a:off x="2286000" y="1714500"/>
            <a:ext cx="4572000" cy="3429000"/>
          </a:xfrm>
          <a:prstGeom prst="rect">
            <a:avLst/>
          </a:prstGeom>
          <a:noFill/>
          <a:ln w="9525">
            <a:noFill/>
            <a:miter lim="800000"/>
            <a:headEnd/>
            <a:tailEnd/>
          </a:ln>
        </p:spPr>
      </p:pic>
      <p:sp>
        <p:nvSpPr>
          <p:cNvPr id="48132" name="Text Box 4"/>
          <p:cNvSpPr txBox="1">
            <a:spLocks noChangeArrowheads="1"/>
          </p:cNvSpPr>
          <p:nvPr/>
        </p:nvSpPr>
        <p:spPr bwMode="auto">
          <a:xfrm>
            <a:off x="5271912" y="788988"/>
            <a:ext cx="2468946" cy="400110"/>
          </a:xfrm>
          <a:prstGeom prst="rect">
            <a:avLst/>
          </a:prstGeom>
          <a:noFill/>
          <a:ln w="9525">
            <a:noFill/>
            <a:miter lim="800000"/>
            <a:headEnd/>
            <a:tailEnd/>
          </a:ln>
        </p:spPr>
        <p:txBody>
          <a:bodyPr wrap="none">
            <a:spAutoFit/>
          </a:bodyPr>
          <a:lstStyle/>
          <a:p>
            <a:r>
              <a:rPr lang="pt-BR" b="1" dirty="0" err="1" smtClean="0">
                <a:latin typeface="Comic Sans MS" pitchFamily="66" charset="0"/>
              </a:rPr>
              <a:t>With</a:t>
            </a:r>
            <a:r>
              <a:rPr lang="pt-BR" b="1" dirty="0" smtClean="0">
                <a:latin typeface="Comic Sans MS" pitchFamily="66" charset="0"/>
              </a:rPr>
              <a:t> </a:t>
            </a:r>
            <a:r>
              <a:rPr lang="pt-BR" b="1" dirty="0" err="1" smtClean="0">
                <a:latin typeface="Comic Sans MS" pitchFamily="66" charset="0"/>
              </a:rPr>
              <a:t>Substraction</a:t>
            </a:r>
            <a:endParaRPr lang="pt-BR" b="1" dirty="0">
              <a:latin typeface="Comic Sans MS" pitchFamily="66" charset="0"/>
            </a:endParaRPr>
          </a:p>
        </p:txBody>
      </p:sp>
      <p:sp>
        <p:nvSpPr>
          <p:cNvPr id="48133" name="Text Box 5"/>
          <p:cNvSpPr txBox="1">
            <a:spLocks noChangeArrowheads="1"/>
          </p:cNvSpPr>
          <p:nvPr/>
        </p:nvSpPr>
        <p:spPr bwMode="auto">
          <a:xfrm>
            <a:off x="1384301" y="5253038"/>
            <a:ext cx="466794" cy="400110"/>
          </a:xfrm>
          <a:prstGeom prst="rect">
            <a:avLst/>
          </a:prstGeom>
          <a:noFill/>
          <a:ln w="9525">
            <a:noFill/>
            <a:miter lim="800000"/>
            <a:headEnd/>
            <a:tailEnd/>
          </a:ln>
        </p:spPr>
        <p:txBody>
          <a:bodyPr wrap="none">
            <a:spAutoFit/>
          </a:bodyPr>
          <a:lstStyle/>
          <a:p>
            <a:r>
              <a:rPr lang="pt-BR">
                <a:latin typeface="Comic Sans MS" pitchFamily="66" charset="0"/>
              </a:rPr>
              <a:t>2s</a:t>
            </a:r>
          </a:p>
        </p:txBody>
      </p:sp>
    </p:spTree>
  </p:cSld>
  <p:clrMapOvr>
    <a:masterClrMapping/>
  </p:clrMapOvr>
  <p:transition spd="med" advClick="0" advTm="1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monitores"/>
          <p:cNvPicPr>
            <a:picLocks noChangeAspect="1" noChangeArrowheads="1"/>
          </p:cNvPicPr>
          <p:nvPr/>
        </p:nvPicPr>
        <p:blipFill>
          <a:blip r:embed="rId3">
            <a:clrChange>
              <a:clrFrom>
                <a:srgbClr val="FEFEFE"/>
              </a:clrFrom>
              <a:clrTo>
                <a:srgbClr val="FEFEFE">
                  <a:alpha val="0"/>
                </a:srgbClr>
              </a:clrTo>
            </a:clrChange>
          </a:blip>
          <a:srcRect t="31107" r="53253"/>
          <a:stretch>
            <a:fillRect/>
          </a:stretch>
        </p:blipFill>
        <p:spPr bwMode="auto">
          <a:xfrm>
            <a:off x="756355" y="-26988"/>
            <a:ext cx="7548034" cy="7561263"/>
          </a:xfrm>
          <a:prstGeom prst="rect">
            <a:avLst/>
          </a:prstGeom>
          <a:noFill/>
          <a:ln w="9525">
            <a:noFill/>
            <a:miter lim="800000"/>
            <a:headEnd/>
            <a:tailEnd/>
          </a:ln>
        </p:spPr>
      </p:pic>
      <p:pic>
        <p:nvPicPr>
          <p:cNvPr id="49155" name="Picture 3" descr="MVC-004F"/>
          <p:cNvPicPr>
            <a:picLocks noChangeAspect="1" noChangeArrowheads="1"/>
          </p:cNvPicPr>
          <p:nvPr/>
        </p:nvPicPr>
        <p:blipFill>
          <a:blip r:embed="rId4"/>
          <a:srcRect/>
          <a:stretch>
            <a:fillRect/>
          </a:stretch>
        </p:blipFill>
        <p:spPr bwMode="auto">
          <a:xfrm>
            <a:off x="2286000" y="1714500"/>
            <a:ext cx="4572000" cy="3429000"/>
          </a:xfrm>
          <a:prstGeom prst="rect">
            <a:avLst/>
          </a:prstGeom>
          <a:noFill/>
          <a:ln w="9525">
            <a:noFill/>
            <a:miter lim="800000"/>
            <a:headEnd/>
            <a:tailEnd/>
          </a:ln>
        </p:spPr>
      </p:pic>
      <p:sp>
        <p:nvSpPr>
          <p:cNvPr id="49156" name="Text Box 4"/>
          <p:cNvSpPr txBox="1">
            <a:spLocks noChangeArrowheads="1"/>
          </p:cNvSpPr>
          <p:nvPr/>
        </p:nvSpPr>
        <p:spPr bwMode="auto">
          <a:xfrm>
            <a:off x="1384301" y="5253038"/>
            <a:ext cx="466794" cy="400110"/>
          </a:xfrm>
          <a:prstGeom prst="rect">
            <a:avLst/>
          </a:prstGeom>
          <a:noFill/>
          <a:ln w="9525">
            <a:noFill/>
            <a:miter lim="800000"/>
            <a:headEnd/>
            <a:tailEnd/>
          </a:ln>
        </p:spPr>
        <p:txBody>
          <a:bodyPr wrap="none">
            <a:spAutoFit/>
          </a:bodyPr>
          <a:lstStyle/>
          <a:p>
            <a:r>
              <a:rPr lang="pt-BR">
                <a:latin typeface="Comic Sans MS" pitchFamily="66" charset="0"/>
              </a:rPr>
              <a:t>3s</a:t>
            </a:r>
          </a:p>
        </p:txBody>
      </p:sp>
    </p:spTree>
  </p:cSld>
  <p:clrMapOvr>
    <a:masterClrMapping/>
  </p:clrMapOvr>
  <p:transition spd="med" advClick="0" advTm="1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monitores"/>
          <p:cNvPicPr>
            <a:picLocks noChangeAspect="1" noChangeArrowheads="1"/>
          </p:cNvPicPr>
          <p:nvPr/>
        </p:nvPicPr>
        <p:blipFill>
          <a:blip r:embed="rId3">
            <a:clrChange>
              <a:clrFrom>
                <a:srgbClr val="FEFEFE"/>
              </a:clrFrom>
              <a:clrTo>
                <a:srgbClr val="FEFEFE">
                  <a:alpha val="0"/>
                </a:srgbClr>
              </a:clrTo>
            </a:clrChange>
          </a:blip>
          <a:srcRect t="31107" r="53253"/>
          <a:stretch>
            <a:fillRect/>
          </a:stretch>
        </p:blipFill>
        <p:spPr bwMode="auto">
          <a:xfrm>
            <a:off x="756355" y="-26988"/>
            <a:ext cx="7548034" cy="7561263"/>
          </a:xfrm>
          <a:prstGeom prst="rect">
            <a:avLst/>
          </a:prstGeom>
          <a:noFill/>
          <a:ln w="9525">
            <a:noFill/>
            <a:miter lim="800000"/>
            <a:headEnd/>
            <a:tailEnd/>
          </a:ln>
        </p:spPr>
      </p:pic>
      <p:pic>
        <p:nvPicPr>
          <p:cNvPr id="50179" name="Picture 3" descr="MVC-005F"/>
          <p:cNvPicPr>
            <a:picLocks noChangeAspect="1" noChangeArrowheads="1"/>
          </p:cNvPicPr>
          <p:nvPr/>
        </p:nvPicPr>
        <p:blipFill>
          <a:blip r:embed="rId4"/>
          <a:srcRect/>
          <a:stretch>
            <a:fillRect/>
          </a:stretch>
        </p:blipFill>
        <p:spPr bwMode="auto">
          <a:xfrm>
            <a:off x="2286000" y="1714500"/>
            <a:ext cx="4572000" cy="3429000"/>
          </a:xfrm>
          <a:prstGeom prst="rect">
            <a:avLst/>
          </a:prstGeom>
          <a:noFill/>
          <a:ln w="9525">
            <a:noFill/>
            <a:miter lim="800000"/>
            <a:headEnd/>
            <a:tailEnd/>
          </a:ln>
        </p:spPr>
      </p:pic>
      <p:sp>
        <p:nvSpPr>
          <p:cNvPr id="50180" name="Text Box 4"/>
          <p:cNvSpPr txBox="1">
            <a:spLocks noChangeArrowheads="1"/>
          </p:cNvSpPr>
          <p:nvPr/>
        </p:nvSpPr>
        <p:spPr bwMode="auto">
          <a:xfrm>
            <a:off x="1384301" y="5253038"/>
            <a:ext cx="466794" cy="400110"/>
          </a:xfrm>
          <a:prstGeom prst="rect">
            <a:avLst/>
          </a:prstGeom>
          <a:noFill/>
          <a:ln w="9525">
            <a:noFill/>
            <a:miter lim="800000"/>
            <a:headEnd/>
            <a:tailEnd/>
          </a:ln>
        </p:spPr>
        <p:txBody>
          <a:bodyPr wrap="none">
            <a:spAutoFit/>
          </a:bodyPr>
          <a:lstStyle/>
          <a:p>
            <a:r>
              <a:rPr lang="pt-BR">
                <a:latin typeface="Comic Sans MS" pitchFamily="66" charset="0"/>
              </a:rPr>
              <a:t>4s</a:t>
            </a:r>
          </a:p>
        </p:txBody>
      </p:sp>
    </p:spTree>
  </p:cSld>
  <p:clrMapOvr>
    <a:masterClrMapping/>
  </p:clrMapOvr>
  <p:transition spd="med" advClick="0" advTm="1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monitores"/>
          <p:cNvPicPr>
            <a:picLocks noChangeAspect="1" noChangeArrowheads="1"/>
          </p:cNvPicPr>
          <p:nvPr/>
        </p:nvPicPr>
        <p:blipFill>
          <a:blip r:embed="rId3">
            <a:clrChange>
              <a:clrFrom>
                <a:srgbClr val="FEFEFE"/>
              </a:clrFrom>
              <a:clrTo>
                <a:srgbClr val="FEFEFE">
                  <a:alpha val="0"/>
                </a:srgbClr>
              </a:clrTo>
            </a:clrChange>
          </a:blip>
          <a:srcRect t="31107" r="53253"/>
          <a:stretch>
            <a:fillRect/>
          </a:stretch>
        </p:blipFill>
        <p:spPr bwMode="auto">
          <a:xfrm>
            <a:off x="756355" y="-26988"/>
            <a:ext cx="7548034" cy="7561263"/>
          </a:xfrm>
          <a:prstGeom prst="rect">
            <a:avLst/>
          </a:prstGeom>
          <a:noFill/>
          <a:ln w="9525">
            <a:noFill/>
            <a:miter lim="800000"/>
            <a:headEnd/>
            <a:tailEnd/>
          </a:ln>
        </p:spPr>
      </p:pic>
      <p:pic>
        <p:nvPicPr>
          <p:cNvPr id="51203" name="Picture 3" descr="MVC-006F"/>
          <p:cNvPicPr>
            <a:picLocks noChangeAspect="1" noChangeArrowheads="1"/>
          </p:cNvPicPr>
          <p:nvPr/>
        </p:nvPicPr>
        <p:blipFill>
          <a:blip r:embed="rId4"/>
          <a:srcRect/>
          <a:stretch>
            <a:fillRect/>
          </a:stretch>
        </p:blipFill>
        <p:spPr bwMode="auto">
          <a:xfrm>
            <a:off x="2286000" y="1714500"/>
            <a:ext cx="4572000" cy="3429000"/>
          </a:xfrm>
          <a:prstGeom prst="rect">
            <a:avLst/>
          </a:prstGeom>
          <a:noFill/>
          <a:ln w="9525">
            <a:noFill/>
            <a:miter lim="800000"/>
            <a:headEnd/>
            <a:tailEnd/>
          </a:ln>
        </p:spPr>
      </p:pic>
      <p:sp>
        <p:nvSpPr>
          <p:cNvPr id="51204" name="Text Box 4"/>
          <p:cNvSpPr txBox="1">
            <a:spLocks noChangeArrowheads="1"/>
          </p:cNvSpPr>
          <p:nvPr/>
        </p:nvSpPr>
        <p:spPr bwMode="auto">
          <a:xfrm>
            <a:off x="1384301" y="5253038"/>
            <a:ext cx="466794" cy="400110"/>
          </a:xfrm>
          <a:prstGeom prst="rect">
            <a:avLst/>
          </a:prstGeom>
          <a:noFill/>
          <a:ln w="9525">
            <a:noFill/>
            <a:miter lim="800000"/>
            <a:headEnd/>
            <a:tailEnd/>
          </a:ln>
        </p:spPr>
        <p:txBody>
          <a:bodyPr wrap="none">
            <a:spAutoFit/>
          </a:bodyPr>
          <a:lstStyle/>
          <a:p>
            <a:r>
              <a:rPr lang="pt-BR">
                <a:latin typeface="Comic Sans MS" pitchFamily="66" charset="0"/>
              </a:rPr>
              <a:t>5s</a:t>
            </a:r>
          </a:p>
        </p:txBody>
      </p:sp>
    </p:spTree>
  </p:cSld>
  <p:clrMapOvr>
    <a:masterClrMapping/>
  </p:clrMapOvr>
  <p:transition spd="med" advClick="0" advTm="1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BIRTH OF A NEW SPECIALTY</a:t>
            </a:r>
            <a:endParaRPr lang="en-US" sz="2800" b="1" dirty="0">
              <a:solidFill>
                <a:srgbClr val="002060"/>
              </a:solidFill>
            </a:endParaRPr>
          </a:p>
        </p:txBody>
      </p:sp>
      <p:sp>
        <p:nvSpPr>
          <p:cNvPr id="48135" name="Rectangle 7"/>
          <p:cNvSpPr>
            <a:spLocks noGrp="1" noChangeArrowheads="1"/>
          </p:cNvSpPr>
          <p:nvPr>
            <p:ph idx="1"/>
          </p:nvPr>
        </p:nvSpPr>
        <p:spPr>
          <a:xfrm>
            <a:off x="428597" y="1142985"/>
            <a:ext cx="8286808" cy="3581416"/>
          </a:xfrm>
        </p:spPr>
        <p:txBody>
          <a:bodyPr>
            <a:normAutofit/>
          </a:bodyPr>
          <a:lstStyle/>
          <a:p>
            <a:pPr>
              <a:buFontTx/>
              <a:buNone/>
            </a:pPr>
            <a:r>
              <a:rPr lang="en-US" dirty="0">
                <a:solidFill>
                  <a:schemeClr val="bg1"/>
                </a:solidFill>
                <a:latin typeface="Verdana" pitchFamily="34" charset="0"/>
              </a:rPr>
              <a:t>	</a:t>
            </a:r>
            <a:endParaRPr lang="en-US" dirty="0" smtClean="0">
              <a:solidFill>
                <a:schemeClr val="bg1"/>
              </a:solidFill>
              <a:latin typeface="Verdana" pitchFamily="34" charset="0"/>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sp>
        <p:nvSpPr>
          <p:cNvPr id="48151" name="AutoShape 23" descr="linf0011"/>
          <p:cNvSpPr>
            <a:spLocks noChangeAspect="1" noChangeArrowheads="1"/>
          </p:cNvSpPr>
          <p:nvPr/>
        </p:nvSpPr>
        <p:spPr bwMode="auto">
          <a:xfrm>
            <a:off x="3132138" y="2420938"/>
            <a:ext cx="2982912" cy="2270125"/>
          </a:xfrm>
          <a:prstGeom prst="rect">
            <a:avLst/>
          </a:prstGeom>
          <a:noFill/>
        </p:spPr>
        <p:txBody>
          <a:bodyPr/>
          <a:lstStyle/>
          <a:p>
            <a:endParaRPr lang="pt-BR"/>
          </a:p>
        </p:txBody>
      </p:sp>
      <p:sp>
        <p:nvSpPr>
          <p:cNvPr id="8" name="CaixaDeTexto 7"/>
          <p:cNvSpPr txBox="1"/>
          <p:nvPr/>
        </p:nvSpPr>
        <p:spPr>
          <a:xfrm>
            <a:off x="785786" y="1500176"/>
            <a:ext cx="7715304" cy="5262979"/>
          </a:xfrm>
          <a:prstGeom prst="rect">
            <a:avLst/>
          </a:prstGeom>
          <a:noFill/>
        </p:spPr>
        <p:txBody>
          <a:bodyPr wrap="square" rtlCol="0">
            <a:spAutoFit/>
          </a:bodyPr>
          <a:lstStyle/>
          <a:p>
            <a:r>
              <a:rPr lang="pt-BR" sz="2800" dirty="0" smtClean="0"/>
              <a:t>●Charles </a:t>
            </a:r>
            <a:r>
              <a:rPr lang="pt-BR" sz="2800" dirty="0" err="1" smtClean="0"/>
              <a:t>Dotter</a:t>
            </a:r>
            <a:r>
              <a:rPr lang="pt-BR" sz="2800" dirty="0" smtClean="0"/>
              <a:t> MD</a:t>
            </a:r>
          </a:p>
          <a:p>
            <a:endParaRPr lang="pt-BR" sz="2800" dirty="0" smtClean="0"/>
          </a:p>
          <a:p>
            <a:r>
              <a:rPr lang="pt-BR" sz="2800" dirty="0" smtClean="0"/>
              <a:t>● 1963</a:t>
            </a:r>
          </a:p>
          <a:p>
            <a:endParaRPr lang="pt-BR" sz="2800" dirty="0" smtClean="0"/>
          </a:p>
          <a:p>
            <a:r>
              <a:rPr lang="pt-BR" sz="2800" dirty="0" smtClean="0"/>
              <a:t>● </a:t>
            </a:r>
            <a:r>
              <a:rPr lang="pt-BR" sz="2800" dirty="0" err="1" smtClean="0"/>
              <a:t>Czechoslovak</a:t>
            </a:r>
            <a:r>
              <a:rPr lang="pt-BR" sz="2800" dirty="0" smtClean="0"/>
              <a:t> </a:t>
            </a:r>
          </a:p>
          <a:p>
            <a:r>
              <a:rPr lang="pt-BR" sz="2800" dirty="0" smtClean="0"/>
              <a:t>   </a:t>
            </a:r>
            <a:r>
              <a:rPr lang="pt-BR" sz="2800" dirty="0" err="1" smtClean="0"/>
              <a:t>Radiological</a:t>
            </a:r>
            <a:r>
              <a:rPr lang="pt-BR" sz="2800" dirty="0" smtClean="0"/>
              <a:t> </a:t>
            </a:r>
          </a:p>
          <a:p>
            <a:r>
              <a:rPr lang="pt-BR" sz="2800" dirty="0" smtClean="0"/>
              <a:t>   </a:t>
            </a:r>
            <a:r>
              <a:rPr lang="pt-BR" sz="2800" dirty="0" err="1" smtClean="0"/>
              <a:t>Congress</a:t>
            </a:r>
            <a:endParaRPr lang="pt-BR" sz="2800" dirty="0" smtClean="0"/>
          </a:p>
          <a:p>
            <a:endParaRPr lang="pt-BR" sz="2800" dirty="0" smtClean="0"/>
          </a:p>
          <a:p>
            <a:r>
              <a:rPr lang="pt-BR" sz="2800" dirty="0" smtClean="0"/>
              <a:t>● </a:t>
            </a:r>
            <a:r>
              <a:rPr lang="pt-BR" sz="2800" dirty="0" err="1" smtClean="0"/>
              <a:t>Therapeutic</a:t>
            </a:r>
            <a:r>
              <a:rPr lang="pt-BR" sz="2800" dirty="0" smtClean="0"/>
              <a:t> use </a:t>
            </a:r>
            <a:r>
              <a:rPr lang="pt-BR" sz="2800" dirty="0" err="1" smtClean="0"/>
              <a:t>of</a:t>
            </a:r>
            <a:endParaRPr lang="pt-BR" sz="2800" dirty="0" smtClean="0"/>
          </a:p>
          <a:p>
            <a:r>
              <a:rPr lang="pt-BR" sz="2800" dirty="0" smtClean="0"/>
              <a:t>   </a:t>
            </a:r>
            <a:r>
              <a:rPr lang="pt-BR" sz="2800" dirty="0" err="1" smtClean="0"/>
              <a:t>endovascular</a:t>
            </a:r>
            <a:r>
              <a:rPr lang="pt-BR" sz="2800" dirty="0" smtClean="0"/>
              <a:t> </a:t>
            </a:r>
            <a:r>
              <a:rPr lang="pt-BR" sz="2800" dirty="0" err="1" smtClean="0"/>
              <a:t>catheter</a:t>
            </a:r>
            <a:endParaRPr lang="pt-BR" sz="2800" dirty="0" smtClean="0"/>
          </a:p>
          <a:p>
            <a:endParaRPr lang="pt-BR" sz="2800" dirty="0" smtClean="0"/>
          </a:p>
          <a:p>
            <a:endParaRPr lang="pt-BR" sz="2800" dirty="0" smtClean="0"/>
          </a:p>
        </p:txBody>
      </p:sp>
      <p:pic>
        <p:nvPicPr>
          <p:cNvPr id="94209" name="Picture 1"/>
          <p:cNvPicPr>
            <a:picLocks noChangeAspect="1" noChangeArrowheads="1"/>
          </p:cNvPicPr>
          <p:nvPr/>
        </p:nvPicPr>
        <p:blipFill>
          <a:blip r:embed="rId3" cstate="print"/>
          <a:srcRect l="1333" t="1754" r="46696" b="1754"/>
          <a:stretch>
            <a:fillRect/>
          </a:stretch>
        </p:blipFill>
        <p:spPr bwMode="auto">
          <a:xfrm>
            <a:off x="5429256" y="1643050"/>
            <a:ext cx="2786082" cy="392909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reflection blurRad="6350" stA="52000" endA="300" endPos="35000" dir="5400000" sy="-100000" algn="bl" rotWithShape="0"/>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1"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monitores"/>
          <p:cNvPicPr>
            <a:picLocks noChangeAspect="1" noChangeArrowheads="1"/>
          </p:cNvPicPr>
          <p:nvPr/>
        </p:nvPicPr>
        <p:blipFill>
          <a:blip r:embed="rId3">
            <a:clrChange>
              <a:clrFrom>
                <a:srgbClr val="FEFEFE"/>
              </a:clrFrom>
              <a:clrTo>
                <a:srgbClr val="FEFEFE">
                  <a:alpha val="0"/>
                </a:srgbClr>
              </a:clrTo>
            </a:clrChange>
          </a:blip>
          <a:srcRect t="31107" r="53253"/>
          <a:stretch>
            <a:fillRect/>
          </a:stretch>
        </p:blipFill>
        <p:spPr bwMode="auto">
          <a:xfrm>
            <a:off x="756355" y="-26988"/>
            <a:ext cx="7548034" cy="7561263"/>
          </a:xfrm>
          <a:prstGeom prst="rect">
            <a:avLst/>
          </a:prstGeom>
          <a:noFill/>
          <a:ln w="9525">
            <a:noFill/>
            <a:miter lim="800000"/>
            <a:headEnd/>
            <a:tailEnd/>
          </a:ln>
        </p:spPr>
      </p:pic>
      <p:pic>
        <p:nvPicPr>
          <p:cNvPr id="52227" name="Picture 3" descr="MVC-007F"/>
          <p:cNvPicPr>
            <a:picLocks noChangeAspect="1" noChangeArrowheads="1"/>
          </p:cNvPicPr>
          <p:nvPr/>
        </p:nvPicPr>
        <p:blipFill>
          <a:blip r:embed="rId4"/>
          <a:srcRect/>
          <a:stretch>
            <a:fillRect/>
          </a:stretch>
        </p:blipFill>
        <p:spPr bwMode="auto">
          <a:xfrm>
            <a:off x="2314519" y="1650332"/>
            <a:ext cx="4572000" cy="3429000"/>
          </a:xfrm>
          <a:prstGeom prst="rect">
            <a:avLst/>
          </a:prstGeom>
          <a:noFill/>
          <a:ln w="9525">
            <a:noFill/>
            <a:miter lim="800000"/>
            <a:headEnd/>
            <a:tailEnd/>
          </a:ln>
        </p:spPr>
      </p:pic>
      <p:sp>
        <p:nvSpPr>
          <p:cNvPr id="52228" name="Text Box 4"/>
          <p:cNvSpPr txBox="1">
            <a:spLocks noChangeArrowheads="1"/>
          </p:cNvSpPr>
          <p:nvPr/>
        </p:nvSpPr>
        <p:spPr bwMode="auto">
          <a:xfrm>
            <a:off x="1384301" y="5253038"/>
            <a:ext cx="466794" cy="400110"/>
          </a:xfrm>
          <a:prstGeom prst="rect">
            <a:avLst/>
          </a:prstGeom>
          <a:noFill/>
          <a:ln w="9525">
            <a:noFill/>
            <a:miter lim="800000"/>
            <a:headEnd/>
            <a:tailEnd/>
          </a:ln>
        </p:spPr>
        <p:txBody>
          <a:bodyPr wrap="none">
            <a:spAutoFit/>
          </a:bodyPr>
          <a:lstStyle/>
          <a:p>
            <a:r>
              <a:rPr lang="pt-BR">
                <a:latin typeface="Comic Sans MS" pitchFamily="66" charset="0"/>
              </a:rPr>
              <a:t>6s</a:t>
            </a:r>
          </a:p>
        </p:txBody>
      </p:sp>
    </p:spTree>
  </p:cSld>
  <p:clrMapOvr>
    <a:masterClrMapping/>
  </p:clrMapOvr>
  <p:transition spd="med" advClick="0" advTm="1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monitores"/>
          <p:cNvPicPr>
            <a:picLocks noChangeAspect="1" noChangeArrowheads="1"/>
          </p:cNvPicPr>
          <p:nvPr/>
        </p:nvPicPr>
        <p:blipFill>
          <a:blip r:embed="rId3">
            <a:clrChange>
              <a:clrFrom>
                <a:srgbClr val="FEFEFE"/>
              </a:clrFrom>
              <a:clrTo>
                <a:srgbClr val="FEFEFE">
                  <a:alpha val="0"/>
                </a:srgbClr>
              </a:clrTo>
            </a:clrChange>
          </a:blip>
          <a:srcRect t="31107" r="53253"/>
          <a:stretch>
            <a:fillRect/>
          </a:stretch>
        </p:blipFill>
        <p:spPr bwMode="auto">
          <a:xfrm>
            <a:off x="756355" y="-26988"/>
            <a:ext cx="7548034" cy="7561263"/>
          </a:xfrm>
          <a:prstGeom prst="rect">
            <a:avLst/>
          </a:prstGeom>
          <a:noFill/>
          <a:ln w="9525">
            <a:noFill/>
            <a:miter lim="800000"/>
            <a:headEnd/>
            <a:tailEnd/>
          </a:ln>
        </p:spPr>
      </p:pic>
      <p:pic>
        <p:nvPicPr>
          <p:cNvPr id="53251" name="Picture 3" descr="MVC-008F"/>
          <p:cNvPicPr>
            <a:picLocks noChangeAspect="1" noChangeArrowheads="1"/>
          </p:cNvPicPr>
          <p:nvPr/>
        </p:nvPicPr>
        <p:blipFill>
          <a:blip r:embed="rId4"/>
          <a:srcRect/>
          <a:stretch>
            <a:fillRect/>
          </a:stretch>
        </p:blipFill>
        <p:spPr bwMode="auto">
          <a:xfrm>
            <a:off x="2286000" y="1714500"/>
            <a:ext cx="4572000" cy="3429000"/>
          </a:xfrm>
          <a:prstGeom prst="rect">
            <a:avLst/>
          </a:prstGeom>
          <a:noFill/>
          <a:ln w="9525">
            <a:noFill/>
            <a:miter lim="800000"/>
            <a:headEnd/>
            <a:tailEnd/>
          </a:ln>
        </p:spPr>
      </p:pic>
      <p:sp>
        <p:nvSpPr>
          <p:cNvPr id="53252" name="Text Box 4"/>
          <p:cNvSpPr txBox="1">
            <a:spLocks noChangeArrowheads="1"/>
          </p:cNvSpPr>
          <p:nvPr/>
        </p:nvSpPr>
        <p:spPr bwMode="auto">
          <a:xfrm>
            <a:off x="1384301" y="5253038"/>
            <a:ext cx="466794" cy="400110"/>
          </a:xfrm>
          <a:prstGeom prst="rect">
            <a:avLst/>
          </a:prstGeom>
          <a:noFill/>
          <a:ln w="9525">
            <a:noFill/>
            <a:miter lim="800000"/>
            <a:headEnd/>
            <a:tailEnd/>
          </a:ln>
        </p:spPr>
        <p:txBody>
          <a:bodyPr wrap="none">
            <a:spAutoFit/>
          </a:bodyPr>
          <a:lstStyle/>
          <a:p>
            <a:r>
              <a:rPr lang="pt-BR">
                <a:latin typeface="Comic Sans MS" pitchFamily="66" charset="0"/>
              </a:rPr>
              <a:t>7s</a:t>
            </a:r>
          </a:p>
        </p:txBody>
      </p:sp>
    </p:spTree>
  </p:cSld>
  <p:clrMapOvr>
    <a:masterClrMapping/>
  </p:clrMapOvr>
  <p:transition spd="med" advClick="0" advTm="1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ext Box 2"/>
          <p:cNvSpPr txBox="1">
            <a:spLocks noChangeArrowheads="1"/>
          </p:cNvSpPr>
          <p:nvPr/>
        </p:nvSpPr>
        <p:spPr bwMode="auto">
          <a:xfrm>
            <a:off x="1714480" y="3177"/>
            <a:ext cx="5739392" cy="1200329"/>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lang="pt-BR" sz="3600" b="1" kern="1200" dirty="0" err="1" smtClean="0">
                <a:solidFill>
                  <a:srgbClr val="FFFF00"/>
                </a:solidFill>
                <a:latin typeface="Calibri" pitchFamily="34" charset="0"/>
                <a:ea typeface="+mn-ea"/>
                <a:cs typeface="+mn-cs"/>
              </a:rPr>
              <a:t>Rotational</a:t>
            </a:r>
            <a:r>
              <a:rPr lang="pt-BR" sz="3600" b="1" kern="1200" dirty="0" smtClean="0">
                <a:solidFill>
                  <a:srgbClr val="FFFF00"/>
                </a:solidFill>
                <a:latin typeface="Calibri" pitchFamily="34" charset="0"/>
                <a:ea typeface="+mn-ea"/>
                <a:cs typeface="+mn-cs"/>
              </a:rPr>
              <a:t> </a:t>
            </a:r>
            <a:r>
              <a:rPr lang="pt-BR" sz="3600" b="1" kern="1200" dirty="0" err="1" smtClean="0">
                <a:solidFill>
                  <a:srgbClr val="FFFF00"/>
                </a:solidFill>
                <a:latin typeface="Calibri" pitchFamily="34" charset="0"/>
                <a:ea typeface="+mn-ea"/>
                <a:cs typeface="+mn-cs"/>
              </a:rPr>
              <a:t>Angiography</a:t>
            </a:r>
            <a:r>
              <a:rPr lang="pt-BR" sz="3600" b="1" kern="1200" dirty="0" smtClean="0">
                <a:solidFill>
                  <a:srgbClr val="FFFF00"/>
                </a:solidFill>
                <a:latin typeface="Calibri" pitchFamily="34" charset="0"/>
                <a:ea typeface="+mn-ea"/>
                <a:cs typeface="+mn-cs"/>
              </a:rPr>
              <a:t> </a:t>
            </a:r>
            <a:r>
              <a:rPr lang="pt-BR" sz="3600" b="1" kern="1200" dirty="0" err="1" smtClean="0">
                <a:solidFill>
                  <a:srgbClr val="FFFF00"/>
                </a:solidFill>
                <a:latin typeface="Calibri" pitchFamily="34" charset="0"/>
                <a:ea typeface="+mn-ea"/>
                <a:cs typeface="+mn-cs"/>
              </a:rPr>
              <a:t>with</a:t>
            </a:r>
            <a:endParaRPr lang="pt-BR" sz="3600" b="1" kern="1200" dirty="0" smtClean="0">
              <a:solidFill>
                <a:srgbClr val="FFFF00"/>
              </a:solidFill>
              <a:latin typeface="Calibri" pitchFamily="34" charset="0"/>
              <a:ea typeface="+mn-ea"/>
              <a:cs typeface="+mn-cs"/>
            </a:endParaRPr>
          </a:p>
          <a:p>
            <a:pPr algn="ctr" rtl="0" eaLnBrk="0" fontAlgn="base" hangingPunct="0">
              <a:spcBef>
                <a:spcPct val="0"/>
              </a:spcBef>
              <a:spcAft>
                <a:spcPct val="0"/>
              </a:spcAft>
            </a:pPr>
            <a:r>
              <a:rPr lang="pt-BR" sz="3600" b="1" kern="1200" dirty="0" smtClean="0">
                <a:solidFill>
                  <a:srgbClr val="FFFF00"/>
                </a:solidFill>
                <a:latin typeface="Calibri" pitchFamily="34" charset="0"/>
                <a:ea typeface="+mn-ea"/>
                <a:cs typeface="+mn-cs"/>
              </a:rPr>
              <a:t>3D </a:t>
            </a:r>
            <a:r>
              <a:rPr lang="pt-BR" sz="3600" b="1" kern="1200" dirty="0" err="1" smtClean="0">
                <a:solidFill>
                  <a:srgbClr val="FFFF00"/>
                </a:solidFill>
                <a:latin typeface="Calibri" pitchFamily="34" charset="0"/>
                <a:ea typeface="+mn-ea"/>
                <a:cs typeface="+mn-cs"/>
              </a:rPr>
              <a:t>Reconstruction</a:t>
            </a:r>
            <a:endParaRPr lang="pt-BR" sz="3600" b="1" kern="1200" dirty="0">
              <a:solidFill>
                <a:srgbClr val="FFFF00"/>
              </a:solidFill>
              <a:latin typeface="Calibri" pitchFamily="34" charset="0"/>
              <a:ea typeface="+mn-ea"/>
              <a:cs typeface="+mn-cs"/>
            </a:endParaRPr>
          </a:p>
        </p:txBody>
      </p:sp>
      <p:pic>
        <p:nvPicPr>
          <p:cNvPr id="4" name="rotacional philips.wmv">
            <a:hlinkClick r:id="" action="ppaction://media"/>
          </p:cNvPr>
          <p:cNvPicPr>
            <a:picLocks noRot="1" noChangeAspect="1"/>
          </p:cNvPicPr>
          <p:nvPr>
            <a:videoFile r:link="rId1"/>
          </p:nvPr>
        </p:nvPicPr>
        <p:blipFill>
          <a:blip r:embed="rId3"/>
          <a:stretch>
            <a:fillRect/>
          </a:stretch>
        </p:blipFill>
        <p:spPr>
          <a:xfrm>
            <a:off x="1524000" y="1143000"/>
            <a:ext cx="6096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ChangeArrowheads="1"/>
          </p:cNvSpPr>
          <p:nvPr/>
        </p:nvSpPr>
        <p:spPr bwMode="auto">
          <a:xfrm>
            <a:off x="1835856" y="6021388"/>
            <a:ext cx="5257800" cy="360362"/>
          </a:xfrm>
          <a:prstGeom prst="rect">
            <a:avLst/>
          </a:prstGeom>
          <a:solidFill>
            <a:schemeClr val="bg1"/>
          </a:solidFill>
          <a:ln w="9525">
            <a:noFill/>
            <a:miter lim="800000"/>
            <a:headEnd/>
            <a:tailEnd/>
          </a:ln>
        </p:spPr>
        <p:txBody>
          <a:bodyPr wrap="none" anchor="ctr"/>
          <a:lstStyle/>
          <a:p>
            <a:pPr algn="l" rtl="0" eaLnBrk="0" fontAlgn="base" hangingPunct="0">
              <a:spcBef>
                <a:spcPct val="0"/>
              </a:spcBef>
              <a:spcAft>
                <a:spcPct val="0"/>
              </a:spcAft>
            </a:pPr>
            <a:endParaRPr lang="pt-BR" sz="2400" kern="1200">
              <a:solidFill>
                <a:srgbClr val="FFFFFF"/>
              </a:solidFill>
              <a:latin typeface="Times New Roman" pitchFamily="18" charset="0"/>
              <a:ea typeface="+mn-ea"/>
              <a:cs typeface="+mn-cs"/>
            </a:endParaRPr>
          </a:p>
        </p:txBody>
      </p:sp>
      <p:sp>
        <p:nvSpPr>
          <p:cNvPr id="56324" name="Text Box 2"/>
          <p:cNvSpPr txBox="1">
            <a:spLocks noChangeArrowheads="1"/>
          </p:cNvSpPr>
          <p:nvPr/>
        </p:nvSpPr>
        <p:spPr bwMode="auto">
          <a:xfrm>
            <a:off x="1714480" y="0"/>
            <a:ext cx="5739392" cy="1200329"/>
          </a:xfrm>
          <a:prstGeom prst="rect">
            <a:avLst/>
          </a:prstGeom>
          <a:noFill/>
          <a:ln w="9525">
            <a:noFill/>
            <a:miter lim="800000"/>
            <a:headEnd/>
            <a:tailEnd/>
          </a:ln>
        </p:spPr>
        <p:txBody>
          <a:bodyPr wrap="none">
            <a:spAutoFit/>
          </a:bodyPr>
          <a:lstStyle/>
          <a:p>
            <a:pPr algn="ctr" eaLnBrk="0" hangingPunct="0"/>
            <a:r>
              <a:rPr lang="pt-BR" sz="3600" dirty="0" err="1" smtClean="0">
                <a:solidFill>
                  <a:srgbClr val="FFFF00"/>
                </a:solidFill>
                <a:latin typeface="Calibri" pitchFamily="34" charset="0"/>
              </a:rPr>
              <a:t>Rotational</a:t>
            </a:r>
            <a:r>
              <a:rPr lang="pt-BR" sz="3600" dirty="0" smtClean="0">
                <a:solidFill>
                  <a:srgbClr val="FFFF00"/>
                </a:solidFill>
                <a:latin typeface="Calibri" pitchFamily="34" charset="0"/>
              </a:rPr>
              <a:t> </a:t>
            </a:r>
            <a:r>
              <a:rPr lang="pt-BR" sz="3600" dirty="0" err="1" smtClean="0">
                <a:solidFill>
                  <a:srgbClr val="FFFF00"/>
                </a:solidFill>
                <a:latin typeface="Calibri" pitchFamily="34" charset="0"/>
              </a:rPr>
              <a:t>Angiography</a:t>
            </a:r>
            <a:r>
              <a:rPr lang="pt-BR" sz="3600" dirty="0" smtClean="0">
                <a:solidFill>
                  <a:srgbClr val="FFFF00"/>
                </a:solidFill>
                <a:latin typeface="Calibri" pitchFamily="34" charset="0"/>
              </a:rPr>
              <a:t> </a:t>
            </a:r>
            <a:r>
              <a:rPr lang="pt-BR" sz="3600" dirty="0" err="1" smtClean="0">
                <a:solidFill>
                  <a:srgbClr val="FFFF00"/>
                </a:solidFill>
                <a:latin typeface="Calibri" pitchFamily="34" charset="0"/>
              </a:rPr>
              <a:t>with</a:t>
            </a:r>
            <a:endParaRPr lang="pt-BR" sz="3600" dirty="0" smtClean="0">
              <a:solidFill>
                <a:srgbClr val="FFFF00"/>
              </a:solidFill>
              <a:latin typeface="Calibri" pitchFamily="34" charset="0"/>
            </a:endParaRPr>
          </a:p>
          <a:p>
            <a:pPr algn="ctr" eaLnBrk="0" hangingPunct="0"/>
            <a:r>
              <a:rPr lang="pt-BR" sz="3600" dirty="0" smtClean="0">
                <a:solidFill>
                  <a:srgbClr val="FFFF00"/>
                </a:solidFill>
                <a:latin typeface="Calibri" pitchFamily="34" charset="0"/>
              </a:rPr>
              <a:t>3D </a:t>
            </a:r>
            <a:r>
              <a:rPr lang="pt-BR" sz="3600" dirty="0" err="1" smtClean="0">
                <a:solidFill>
                  <a:srgbClr val="FFFF00"/>
                </a:solidFill>
                <a:latin typeface="Calibri" pitchFamily="34" charset="0"/>
              </a:rPr>
              <a:t>Reconstruction</a:t>
            </a:r>
            <a:endParaRPr lang="pt-BR" sz="3600" dirty="0">
              <a:solidFill>
                <a:srgbClr val="FFFF00"/>
              </a:solidFill>
              <a:latin typeface="Calibri" pitchFamily="34" charset="0"/>
            </a:endParaRPr>
          </a:p>
        </p:txBody>
      </p:sp>
      <p:pic>
        <p:nvPicPr>
          <p:cNvPr id="6" name="rotacional 3D.wmv">
            <a:hlinkClick r:id="" action="ppaction://media"/>
          </p:cNvPr>
          <p:cNvPicPr>
            <a:picLocks noRot="1" noChangeAspect="1"/>
          </p:cNvPicPr>
          <p:nvPr>
            <a:videoFile r:link="rId1"/>
          </p:nvPr>
        </p:nvPicPr>
        <p:blipFill>
          <a:blip r:embed="rId4"/>
          <a:stretch>
            <a:fillRect/>
          </a:stretch>
        </p:blipFill>
        <p:spPr>
          <a:xfrm>
            <a:off x="1524000" y="1143000"/>
            <a:ext cx="6096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manoel 4"/>
          <p:cNvPicPr>
            <a:picLocks noChangeAspect="1" noChangeArrowheads="1"/>
          </p:cNvPicPr>
          <p:nvPr/>
        </p:nvPicPr>
        <p:blipFill>
          <a:blip r:embed="rId3"/>
          <a:srcRect t="6970" b="8611"/>
          <a:stretch>
            <a:fillRect/>
          </a:stretch>
        </p:blipFill>
        <p:spPr bwMode="auto">
          <a:xfrm>
            <a:off x="826913" y="44453"/>
            <a:ext cx="3413478" cy="3097213"/>
          </a:xfrm>
          <a:prstGeom prst="rect">
            <a:avLst/>
          </a:prstGeom>
          <a:noFill/>
          <a:ln w="9525">
            <a:noFill/>
            <a:miter lim="800000"/>
            <a:headEnd/>
            <a:tailEnd/>
          </a:ln>
        </p:spPr>
      </p:pic>
      <p:pic>
        <p:nvPicPr>
          <p:cNvPr id="57347" name="Picture 3" descr="manoel 1"/>
          <p:cNvPicPr>
            <a:picLocks noChangeAspect="1" noChangeArrowheads="1"/>
          </p:cNvPicPr>
          <p:nvPr/>
        </p:nvPicPr>
        <p:blipFill>
          <a:blip r:embed="rId4"/>
          <a:srcRect/>
          <a:stretch>
            <a:fillRect/>
          </a:stretch>
        </p:blipFill>
        <p:spPr bwMode="auto">
          <a:xfrm>
            <a:off x="4931835" y="3429000"/>
            <a:ext cx="3413477" cy="2952750"/>
          </a:xfrm>
          <a:prstGeom prst="rect">
            <a:avLst/>
          </a:prstGeom>
          <a:noFill/>
          <a:ln w="9525">
            <a:noFill/>
            <a:miter lim="800000"/>
            <a:headEnd/>
            <a:tailEnd/>
          </a:ln>
        </p:spPr>
      </p:pic>
      <p:pic>
        <p:nvPicPr>
          <p:cNvPr id="57348" name="Picture 4" descr="manoel 2"/>
          <p:cNvPicPr>
            <a:picLocks noChangeAspect="1" noChangeArrowheads="1"/>
          </p:cNvPicPr>
          <p:nvPr/>
        </p:nvPicPr>
        <p:blipFill>
          <a:blip r:embed="rId5"/>
          <a:srcRect t="11534" b="13783"/>
          <a:stretch>
            <a:fillRect/>
          </a:stretch>
        </p:blipFill>
        <p:spPr bwMode="auto">
          <a:xfrm>
            <a:off x="800102" y="3500438"/>
            <a:ext cx="3413477" cy="2881312"/>
          </a:xfrm>
          <a:prstGeom prst="rect">
            <a:avLst/>
          </a:prstGeom>
          <a:noFill/>
          <a:ln w="9525">
            <a:noFill/>
            <a:miter lim="800000"/>
            <a:headEnd/>
            <a:tailEnd/>
          </a:ln>
        </p:spPr>
      </p:pic>
      <p:pic>
        <p:nvPicPr>
          <p:cNvPr id="57349" name="Picture 5" descr="manoel 3"/>
          <p:cNvPicPr>
            <a:picLocks noChangeAspect="1" noChangeArrowheads="1"/>
          </p:cNvPicPr>
          <p:nvPr/>
        </p:nvPicPr>
        <p:blipFill>
          <a:blip r:embed="rId6"/>
          <a:srcRect t="11484" b="10086"/>
          <a:stretch>
            <a:fillRect/>
          </a:stretch>
        </p:blipFill>
        <p:spPr bwMode="auto">
          <a:xfrm>
            <a:off x="4931835" y="44450"/>
            <a:ext cx="3413477" cy="3024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800100" y="214316"/>
            <a:ext cx="7200900" cy="769937"/>
          </a:xfrm>
          <a:prstGeom prst="rect">
            <a:avLst/>
          </a:prstGeom>
          <a:noFill/>
          <a:ln w="9525">
            <a:noFill/>
            <a:miter lim="800000"/>
            <a:headEnd/>
            <a:tailEnd/>
          </a:ln>
        </p:spPr>
        <p:txBody>
          <a:bodyPr>
            <a:spAutoFit/>
          </a:bodyPr>
          <a:lstStyle/>
          <a:p>
            <a:pPr algn="ctr" rtl="0" eaLnBrk="0" fontAlgn="base" hangingPunct="0">
              <a:spcBef>
                <a:spcPct val="0"/>
              </a:spcBef>
              <a:spcAft>
                <a:spcPct val="0"/>
              </a:spcAft>
            </a:pPr>
            <a:r>
              <a:rPr lang="pt-BR" sz="4400" b="1" kern="1200">
                <a:solidFill>
                  <a:srgbClr val="FFFF00"/>
                </a:solidFill>
                <a:latin typeface="Calibri" pitchFamily="34" charset="0"/>
                <a:ea typeface="+mn-ea"/>
                <a:cs typeface="+mn-cs"/>
              </a:rPr>
              <a:t>CT Like</a:t>
            </a:r>
          </a:p>
        </p:txBody>
      </p:sp>
      <p:pic>
        <p:nvPicPr>
          <p:cNvPr id="58371" name="Picture 3"/>
          <p:cNvPicPr>
            <a:picLocks noChangeAspect="1" noChangeArrowheads="1"/>
          </p:cNvPicPr>
          <p:nvPr/>
        </p:nvPicPr>
        <p:blipFill>
          <a:blip r:embed="rId2"/>
          <a:srcRect t="3125"/>
          <a:stretch>
            <a:fillRect/>
          </a:stretch>
        </p:blipFill>
        <p:spPr bwMode="auto">
          <a:xfrm>
            <a:off x="196146" y="1500188"/>
            <a:ext cx="4350455" cy="4429125"/>
          </a:xfrm>
          <a:prstGeom prst="rect">
            <a:avLst/>
          </a:prstGeom>
          <a:noFill/>
          <a:ln w="9525">
            <a:noFill/>
            <a:miter lim="800000"/>
            <a:headEnd/>
            <a:tailEnd/>
          </a:ln>
        </p:spPr>
      </p:pic>
      <p:pic>
        <p:nvPicPr>
          <p:cNvPr id="58372" name="Picture 4"/>
          <p:cNvPicPr>
            <a:picLocks noChangeAspect="1" noChangeArrowheads="1"/>
          </p:cNvPicPr>
          <p:nvPr/>
        </p:nvPicPr>
        <p:blipFill>
          <a:blip r:embed="rId3"/>
          <a:srcRect r="3427" b="3226"/>
          <a:stretch>
            <a:fillRect/>
          </a:stretch>
        </p:blipFill>
        <p:spPr bwMode="auto">
          <a:xfrm>
            <a:off x="4761089" y="1500188"/>
            <a:ext cx="4025900" cy="4286250"/>
          </a:xfrm>
          <a:prstGeom prst="rect">
            <a:avLst/>
          </a:prstGeom>
          <a:noFill/>
          <a:ln w="9525">
            <a:noFill/>
            <a:miter lim="800000"/>
            <a:headEnd/>
            <a:tailEnd/>
          </a:ln>
        </p:spPr>
      </p:pic>
      <p:sp>
        <p:nvSpPr>
          <p:cNvPr id="5" name="Retângulo 4"/>
          <p:cNvSpPr/>
          <p:nvPr/>
        </p:nvSpPr>
        <p:spPr>
          <a:xfrm>
            <a:off x="4714523" y="5286378"/>
            <a:ext cx="785988" cy="1000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0" fontAlgn="base" hangingPunct="0">
              <a:spcBef>
                <a:spcPct val="0"/>
              </a:spcBef>
              <a:spcAft>
                <a:spcPct val="0"/>
              </a:spcAft>
              <a:defRPr/>
            </a:pPr>
            <a:endParaRPr lang="pt-BR" sz="2400" kern="1200">
              <a:solidFill>
                <a:srgbClr val="FFFFFF"/>
              </a:solidFill>
              <a:latin typeface="Bookman Old Style"/>
              <a:ea typeface="+mn-ea"/>
              <a:cs typeface="+mn-cs"/>
            </a:endParaRPr>
          </a:p>
        </p:txBody>
      </p:sp>
      <p:sp>
        <p:nvSpPr>
          <p:cNvPr id="6" name="Retângulo 5"/>
          <p:cNvSpPr/>
          <p:nvPr/>
        </p:nvSpPr>
        <p:spPr>
          <a:xfrm>
            <a:off x="214490" y="5214941"/>
            <a:ext cx="785989" cy="1000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0" fontAlgn="base" hangingPunct="0">
              <a:spcBef>
                <a:spcPct val="0"/>
              </a:spcBef>
              <a:spcAft>
                <a:spcPct val="0"/>
              </a:spcAft>
              <a:defRPr/>
            </a:pPr>
            <a:endParaRPr lang="pt-BR" sz="2400" kern="1200">
              <a:solidFill>
                <a:srgbClr val="FFFFFF"/>
              </a:solidFill>
              <a:latin typeface="Bookman Old Style"/>
              <a:ea typeface="+mn-ea"/>
              <a:cs typeface="+mn-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MATERIALS</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pic>
        <p:nvPicPr>
          <p:cNvPr id="9" name="Picture 3" descr="DSC00869"/>
          <p:cNvPicPr>
            <a:picLocks noChangeAspect="1" noChangeArrowheads="1"/>
          </p:cNvPicPr>
          <p:nvPr/>
        </p:nvPicPr>
        <p:blipFill>
          <a:blip r:embed="rId3"/>
          <a:srcRect l="6452"/>
          <a:stretch>
            <a:fillRect/>
          </a:stretch>
        </p:blipFill>
        <p:spPr bwMode="auto">
          <a:xfrm>
            <a:off x="4714987" y="1899947"/>
            <a:ext cx="3492123" cy="2799733"/>
          </a:xfrm>
          <a:prstGeom prst="rect">
            <a:avLst/>
          </a:prstGeom>
          <a:noFill/>
          <a:ln w="25400">
            <a:noFill/>
            <a:miter lim="800000"/>
            <a:headEnd/>
            <a:tailEnd/>
          </a:ln>
          <a:effectLst>
            <a:reflection blurRad="6350" stA="52000" endA="300" endPos="35000" dir="5400000" sy="-100000" algn="bl" rotWithShape="0"/>
          </a:effectLst>
        </p:spPr>
      </p:pic>
      <p:pic>
        <p:nvPicPr>
          <p:cNvPr id="12" name="Picture 4" descr="DSC00867"/>
          <p:cNvPicPr>
            <a:picLocks noChangeAspect="1" noChangeArrowheads="1"/>
          </p:cNvPicPr>
          <p:nvPr/>
        </p:nvPicPr>
        <p:blipFill>
          <a:blip r:embed="rId4"/>
          <a:srcRect l="6229"/>
          <a:stretch>
            <a:fillRect/>
          </a:stretch>
        </p:blipFill>
        <p:spPr bwMode="auto">
          <a:xfrm>
            <a:off x="928663" y="1915495"/>
            <a:ext cx="3493914" cy="2794154"/>
          </a:xfrm>
          <a:prstGeom prst="rect">
            <a:avLst/>
          </a:prstGeom>
          <a:ln>
            <a:noFill/>
          </a:ln>
          <a:effectLst>
            <a:reflection blurRad="12700" stA="30000" endPos="30000" dist="5000" dir="5400000" sy="-100000" algn="bl" rotWithShape="0"/>
          </a:effec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MATERIALS</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pic>
        <p:nvPicPr>
          <p:cNvPr id="6" name="Picture 9" descr="mcis-ia"/>
          <p:cNvPicPr>
            <a:picLocks noChangeAspect="1" noChangeArrowheads="1"/>
          </p:cNvPicPr>
          <p:nvPr/>
        </p:nvPicPr>
        <p:blipFill>
          <a:blip r:embed="rId3"/>
          <a:srcRect/>
          <a:stretch>
            <a:fillRect/>
          </a:stretch>
        </p:blipFill>
        <p:spPr bwMode="auto">
          <a:xfrm rot="16200000">
            <a:off x="6585819" y="1585166"/>
            <a:ext cx="2143139" cy="15445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10" descr="Aorco aortico"/>
          <p:cNvPicPr>
            <a:picLocks noChangeAspect="1" noChangeArrowheads="1"/>
          </p:cNvPicPr>
          <p:nvPr/>
        </p:nvPicPr>
        <p:blipFill>
          <a:blip r:embed="rId4">
            <a:clrChange>
              <a:clrFrom>
                <a:srgbClr val="FFFFFF"/>
              </a:clrFrom>
              <a:clrTo>
                <a:srgbClr val="FFFFFF">
                  <a:alpha val="0"/>
                </a:srgbClr>
              </a:clrTo>
            </a:clrChange>
          </a:blip>
          <a:srcRect l="70575" t="2293" r="2252" b="65094"/>
          <a:stretch>
            <a:fillRect/>
          </a:stretch>
        </p:blipFill>
        <p:spPr bwMode="auto">
          <a:xfrm>
            <a:off x="928662" y="3714752"/>
            <a:ext cx="1584678" cy="1943100"/>
          </a:xfrm>
          <a:prstGeom prst="rect">
            <a:avLst/>
          </a:prstGeom>
          <a:noFill/>
          <a:ln w="9525">
            <a:noFill/>
            <a:miter lim="800000"/>
            <a:headEnd/>
            <a:tailEnd/>
          </a:ln>
        </p:spPr>
      </p:pic>
      <p:pic>
        <p:nvPicPr>
          <p:cNvPr id="8" name="Picture 5" descr="hnbr-ia"/>
          <p:cNvPicPr>
            <a:picLocks noChangeAspect="1" noChangeArrowheads="1"/>
          </p:cNvPicPr>
          <p:nvPr/>
        </p:nvPicPr>
        <p:blipFill>
          <a:blip r:embed="rId5"/>
          <a:srcRect/>
          <a:stretch>
            <a:fillRect/>
          </a:stretch>
        </p:blipFill>
        <p:spPr bwMode="auto">
          <a:xfrm>
            <a:off x="3643306" y="3571876"/>
            <a:ext cx="3152492" cy="23050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3" descr="bg-wire"/>
          <p:cNvPicPr>
            <a:picLocks noChangeAspect="1" noChangeArrowheads="1"/>
          </p:cNvPicPr>
          <p:nvPr/>
        </p:nvPicPr>
        <p:blipFill>
          <a:blip r:embed="rId6"/>
          <a:srcRect/>
          <a:stretch>
            <a:fillRect/>
          </a:stretch>
        </p:blipFill>
        <p:spPr bwMode="auto">
          <a:xfrm>
            <a:off x="714348" y="1285860"/>
            <a:ext cx="2743200" cy="21510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6" descr="hnr-ia"/>
          <p:cNvPicPr>
            <a:picLocks noChangeAspect="1" noChangeArrowheads="1"/>
          </p:cNvPicPr>
          <p:nvPr/>
        </p:nvPicPr>
        <p:blipFill>
          <a:blip r:embed="rId7"/>
          <a:srcRect t="8974" r="13809" b="11539"/>
          <a:stretch>
            <a:fillRect/>
          </a:stretch>
        </p:blipFill>
        <p:spPr bwMode="auto">
          <a:xfrm>
            <a:off x="3643306" y="1285860"/>
            <a:ext cx="3143272" cy="2153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MATERIALS</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pic>
        <p:nvPicPr>
          <p:cNvPr id="9" name="Picture 3" descr="DSCF0448"/>
          <p:cNvPicPr>
            <a:picLocks noChangeAspect="1" noChangeArrowheads="1"/>
          </p:cNvPicPr>
          <p:nvPr/>
        </p:nvPicPr>
        <p:blipFill>
          <a:blip r:embed="rId3" cstate="print"/>
          <a:srcRect/>
          <a:stretch>
            <a:fillRect/>
          </a:stretch>
        </p:blipFill>
        <p:spPr bwMode="auto">
          <a:xfrm>
            <a:off x="5572132" y="1285860"/>
            <a:ext cx="2832000" cy="212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1" name="Group 5"/>
          <p:cNvGrpSpPr>
            <a:grpSpLocks/>
          </p:cNvGrpSpPr>
          <p:nvPr/>
        </p:nvGrpSpPr>
        <p:grpSpPr bwMode="auto">
          <a:xfrm>
            <a:off x="5572132" y="3500438"/>
            <a:ext cx="2857520" cy="2124000"/>
            <a:chOff x="657" y="1933"/>
            <a:chExt cx="2544" cy="2044"/>
          </a:xfrm>
        </p:grpSpPr>
        <p:pic>
          <p:nvPicPr>
            <p:cNvPr id="12" name="Picture 6"/>
            <p:cNvPicPr>
              <a:picLocks noChangeAspect="1" noChangeArrowheads="1"/>
            </p:cNvPicPr>
            <p:nvPr/>
          </p:nvPicPr>
          <p:blipFill>
            <a:blip r:embed="rId4"/>
            <a:srcRect/>
            <a:stretch>
              <a:fillRect/>
            </a:stretch>
          </p:blipFill>
          <p:spPr bwMode="auto">
            <a:xfrm>
              <a:off x="657" y="1933"/>
              <a:ext cx="2544" cy="2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Rectangle 7"/>
            <p:cNvSpPr>
              <a:spLocks noChangeArrowheads="1"/>
            </p:cNvSpPr>
            <p:nvPr/>
          </p:nvSpPr>
          <p:spPr bwMode="auto">
            <a:xfrm>
              <a:off x="930" y="2432"/>
              <a:ext cx="362" cy="46"/>
            </a:xfrm>
            <a:prstGeom prst="rect">
              <a:avLst/>
            </a:prstGeom>
            <a:solidFill>
              <a:schemeClr val="accent1"/>
            </a:solidFill>
            <a:ln w="9525">
              <a:noFill/>
              <a:miter lim="800000"/>
              <a:headEnd/>
              <a:tailEnd/>
            </a:ln>
          </p:spPr>
          <p:txBody>
            <a:bodyPr wrap="none" anchor="ctr"/>
            <a:lstStyle/>
            <a:p>
              <a:pPr algn="l" rtl="0" eaLnBrk="0" fontAlgn="base" hangingPunct="0">
                <a:spcBef>
                  <a:spcPct val="0"/>
                </a:spcBef>
                <a:spcAft>
                  <a:spcPct val="0"/>
                </a:spcAft>
              </a:pPr>
              <a:endParaRPr lang="pt-BR" sz="2400" kern="1200">
                <a:solidFill>
                  <a:srgbClr val="FFFFFF"/>
                </a:solidFill>
                <a:latin typeface="Times New Roman" pitchFamily="18" charset="0"/>
                <a:ea typeface="+mn-ea"/>
                <a:cs typeface="+mn-cs"/>
              </a:endParaRPr>
            </a:p>
          </p:txBody>
        </p:sp>
        <p:sp>
          <p:nvSpPr>
            <p:cNvPr id="15" name="Rectangle 8"/>
            <p:cNvSpPr>
              <a:spLocks noChangeArrowheads="1"/>
            </p:cNvSpPr>
            <p:nvPr/>
          </p:nvSpPr>
          <p:spPr bwMode="auto">
            <a:xfrm>
              <a:off x="1701" y="2477"/>
              <a:ext cx="362" cy="46"/>
            </a:xfrm>
            <a:prstGeom prst="rect">
              <a:avLst/>
            </a:prstGeom>
            <a:solidFill>
              <a:schemeClr val="accent1"/>
            </a:solidFill>
            <a:ln w="9525">
              <a:noFill/>
              <a:miter lim="800000"/>
              <a:headEnd/>
              <a:tailEnd/>
            </a:ln>
          </p:spPr>
          <p:txBody>
            <a:bodyPr wrap="none" anchor="ctr"/>
            <a:lstStyle/>
            <a:p>
              <a:pPr algn="l" rtl="0" eaLnBrk="0" fontAlgn="base" hangingPunct="0">
                <a:spcBef>
                  <a:spcPct val="0"/>
                </a:spcBef>
                <a:spcAft>
                  <a:spcPct val="0"/>
                </a:spcAft>
              </a:pPr>
              <a:endParaRPr lang="pt-BR" sz="2400" kern="1200">
                <a:solidFill>
                  <a:srgbClr val="FFFFFF"/>
                </a:solidFill>
                <a:latin typeface="Times New Roman" pitchFamily="18" charset="0"/>
                <a:ea typeface="+mn-ea"/>
                <a:cs typeface="+mn-cs"/>
              </a:endParaRPr>
            </a:p>
          </p:txBody>
        </p:sp>
        <p:sp>
          <p:nvSpPr>
            <p:cNvPr id="16" name="Rectangle 9"/>
            <p:cNvSpPr>
              <a:spLocks noChangeArrowheads="1"/>
            </p:cNvSpPr>
            <p:nvPr/>
          </p:nvSpPr>
          <p:spPr bwMode="auto">
            <a:xfrm>
              <a:off x="2472" y="2478"/>
              <a:ext cx="362" cy="46"/>
            </a:xfrm>
            <a:prstGeom prst="rect">
              <a:avLst/>
            </a:prstGeom>
            <a:solidFill>
              <a:schemeClr val="accent1"/>
            </a:solidFill>
            <a:ln w="9525">
              <a:noFill/>
              <a:miter lim="800000"/>
              <a:headEnd/>
              <a:tailEnd/>
            </a:ln>
          </p:spPr>
          <p:txBody>
            <a:bodyPr wrap="none" anchor="ctr"/>
            <a:lstStyle/>
            <a:p>
              <a:pPr algn="l" rtl="0" eaLnBrk="0" fontAlgn="base" hangingPunct="0">
                <a:spcBef>
                  <a:spcPct val="0"/>
                </a:spcBef>
                <a:spcAft>
                  <a:spcPct val="0"/>
                </a:spcAft>
              </a:pPr>
              <a:endParaRPr lang="pt-BR" sz="2400" kern="1200">
                <a:solidFill>
                  <a:srgbClr val="FFFFFF"/>
                </a:solidFill>
                <a:latin typeface="Times New Roman" pitchFamily="18" charset="0"/>
                <a:ea typeface="+mn-ea"/>
                <a:cs typeface="+mn-cs"/>
              </a:endParaRPr>
            </a:p>
          </p:txBody>
        </p:sp>
      </p:grpSp>
      <p:pic>
        <p:nvPicPr>
          <p:cNvPr id="17" name="Picture 5" descr="DSCF0504"/>
          <p:cNvPicPr>
            <a:picLocks noChangeAspect="1" noChangeArrowheads="1"/>
          </p:cNvPicPr>
          <p:nvPr/>
        </p:nvPicPr>
        <p:blipFill>
          <a:blip r:embed="rId5" cstate="print"/>
          <a:srcRect/>
          <a:stretch>
            <a:fillRect/>
          </a:stretch>
        </p:blipFill>
        <p:spPr bwMode="auto">
          <a:xfrm>
            <a:off x="2500298" y="3518298"/>
            <a:ext cx="2862261" cy="2146695"/>
          </a:xfrm>
          <a:prstGeom prst="roundRect">
            <a:avLst>
              <a:gd name="adj" fmla="val 14220"/>
            </a:avLst>
          </a:prstGeom>
          <a:solidFill>
            <a:srgbClr val="FFFFFF">
              <a:shade val="85000"/>
            </a:srgbClr>
          </a:solidFill>
          <a:ln>
            <a:noFill/>
          </a:ln>
          <a:effectLst>
            <a:reflection blurRad="12700" stA="38000" endPos="28000" dist="5000" dir="5400000" sy="-100000" algn="bl" rotWithShape="0"/>
          </a:effectLst>
        </p:spPr>
      </p:pic>
      <p:sp>
        <p:nvSpPr>
          <p:cNvPr id="18" name="CaixaDeTexto 17"/>
          <p:cNvSpPr txBox="1"/>
          <p:nvPr/>
        </p:nvSpPr>
        <p:spPr>
          <a:xfrm>
            <a:off x="714348" y="1428736"/>
            <a:ext cx="4643470" cy="523220"/>
          </a:xfrm>
          <a:prstGeom prst="rect">
            <a:avLst/>
          </a:prstGeom>
          <a:noFill/>
        </p:spPr>
        <p:txBody>
          <a:bodyPr wrap="square" rtlCol="0">
            <a:spAutoFit/>
          </a:bodyPr>
          <a:lstStyle/>
          <a:p>
            <a:r>
              <a:rPr lang="pt-BR" sz="2800" dirty="0" err="1" smtClean="0"/>
              <a:t>Liquid</a:t>
            </a:r>
            <a:r>
              <a:rPr lang="pt-BR" sz="2800" dirty="0" smtClean="0"/>
              <a:t> </a:t>
            </a:r>
            <a:r>
              <a:rPr lang="pt-BR" sz="2800" dirty="0" err="1" smtClean="0"/>
              <a:t>Embolic</a:t>
            </a:r>
            <a:r>
              <a:rPr lang="pt-BR" sz="2800" dirty="0" smtClean="0"/>
              <a:t> </a:t>
            </a:r>
            <a:r>
              <a:rPr lang="pt-BR" sz="2800" dirty="0" err="1" smtClean="0"/>
              <a:t>Agents</a:t>
            </a:r>
            <a:endParaRPr lang="pt-BR" sz="2800" dirty="0"/>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MATERIALS</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sp>
        <p:nvSpPr>
          <p:cNvPr id="18" name="CaixaDeTexto 17"/>
          <p:cNvSpPr txBox="1"/>
          <p:nvPr/>
        </p:nvSpPr>
        <p:spPr>
          <a:xfrm>
            <a:off x="714348" y="1428736"/>
            <a:ext cx="4643470" cy="523220"/>
          </a:xfrm>
          <a:prstGeom prst="rect">
            <a:avLst/>
          </a:prstGeom>
          <a:noFill/>
        </p:spPr>
        <p:txBody>
          <a:bodyPr wrap="square" rtlCol="0">
            <a:spAutoFit/>
          </a:bodyPr>
          <a:lstStyle/>
          <a:p>
            <a:r>
              <a:rPr lang="pt-BR" sz="2800" dirty="0" err="1" smtClean="0"/>
              <a:t>Coils</a:t>
            </a:r>
            <a:endParaRPr lang="pt-BR" sz="2800" dirty="0"/>
          </a:p>
        </p:txBody>
      </p:sp>
      <p:pic>
        <p:nvPicPr>
          <p:cNvPr id="13" name="Picture 2" descr="GDC3"/>
          <p:cNvPicPr>
            <a:picLocks noChangeAspect="1" noChangeArrowheads="1"/>
          </p:cNvPicPr>
          <p:nvPr/>
        </p:nvPicPr>
        <p:blipFill>
          <a:blip r:embed="rId3"/>
          <a:srcRect/>
          <a:stretch>
            <a:fillRect/>
          </a:stretch>
        </p:blipFill>
        <p:spPr bwMode="auto">
          <a:xfrm>
            <a:off x="1500166" y="3929066"/>
            <a:ext cx="2131024" cy="1908000"/>
          </a:xfrm>
          <a:prstGeom prst="rect">
            <a:avLst/>
          </a:prstGeom>
          <a:noFill/>
          <a:ln w="38100" cmpd="dbl">
            <a:noFill/>
            <a:miter lim="800000"/>
            <a:headEnd/>
            <a:tailEnd/>
          </a:ln>
        </p:spPr>
      </p:pic>
      <p:pic>
        <p:nvPicPr>
          <p:cNvPr id="19" name="Picture 8" descr="TriSpan 2"/>
          <p:cNvPicPr>
            <a:picLocks noChangeAspect="1" noChangeArrowheads="1"/>
          </p:cNvPicPr>
          <p:nvPr/>
        </p:nvPicPr>
        <p:blipFill>
          <a:blip r:embed="rId4"/>
          <a:srcRect/>
          <a:stretch>
            <a:fillRect/>
          </a:stretch>
        </p:blipFill>
        <p:spPr bwMode="auto">
          <a:xfrm>
            <a:off x="7286644" y="2000240"/>
            <a:ext cx="1265693" cy="1908000"/>
          </a:xfrm>
          <a:prstGeom prst="rect">
            <a:avLst/>
          </a:prstGeom>
          <a:noFill/>
          <a:ln w="38100" cmpd="dbl">
            <a:noFill/>
            <a:miter lim="800000"/>
            <a:headEnd/>
            <a:tailEnd/>
          </a:ln>
        </p:spPr>
      </p:pic>
      <p:pic>
        <p:nvPicPr>
          <p:cNvPr id="20" name="Picture 2" descr="http://www.cookmedical.com/di/content/lg_thumbnail/di_coils-204-04567.jpg"/>
          <p:cNvPicPr>
            <a:picLocks noChangeAspect="1" noChangeArrowheads="1"/>
          </p:cNvPicPr>
          <p:nvPr/>
        </p:nvPicPr>
        <p:blipFill>
          <a:blip r:embed="rId5"/>
          <a:srcRect l="15254" t="9566" r="18645" b="15828"/>
          <a:stretch>
            <a:fillRect/>
          </a:stretch>
        </p:blipFill>
        <p:spPr bwMode="auto">
          <a:xfrm>
            <a:off x="5000634" y="2000240"/>
            <a:ext cx="1907629" cy="1908000"/>
          </a:xfrm>
          <a:prstGeom prst="rect">
            <a:avLst/>
          </a:prstGeom>
          <a:noFill/>
          <a:ln w="9525">
            <a:noFill/>
            <a:miter lim="800000"/>
            <a:headEnd/>
            <a:tailEnd/>
          </a:ln>
        </p:spPr>
      </p:pic>
      <p:pic>
        <p:nvPicPr>
          <p:cNvPr id="21" name="Picture 8" descr="http://www.bostonscientific.com/templatedata/imports/multimedia/Radiology/ill_fibrplat_01_us_large.jpg"/>
          <p:cNvPicPr>
            <a:picLocks noChangeAspect="1" noChangeArrowheads="1"/>
          </p:cNvPicPr>
          <p:nvPr/>
        </p:nvPicPr>
        <p:blipFill>
          <a:blip r:embed="rId6"/>
          <a:srcRect b="7500"/>
          <a:stretch>
            <a:fillRect/>
          </a:stretch>
        </p:blipFill>
        <p:spPr bwMode="auto">
          <a:xfrm>
            <a:off x="5429256" y="3929066"/>
            <a:ext cx="2749057" cy="1908000"/>
          </a:xfrm>
          <a:prstGeom prst="rect">
            <a:avLst/>
          </a:prstGeom>
          <a:noFill/>
          <a:ln w="9525">
            <a:noFill/>
            <a:miter lim="800000"/>
            <a:headEnd/>
            <a:tailEnd/>
          </a:ln>
        </p:spPr>
      </p:pic>
      <p:pic>
        <p:nvPicPr>
          <p:cNvPr id="22" name="Picture 5" descr="GDC4"/>
          <p:cNvPicPr>
            <a:picLocks noChangeAspect="1" noChangeArrowheads="1"/>
          </p:cNvPicPr>
          <p:nvPr/>
        </p:nvPicPr>
        <p:blipFill>
          <a:blip r:embed="rId7"/>
          <a:srcRect/>
          <a:stretch>
            <a:fillRect/>
          </a:stretch>
        </p:blipFill>
        <p:spPr bwMode="auto">
          <a:xfrm>
            <a:off x="2643174" y="2000240"/>
            <a:ext cx="1839471" cy="1908000"/>
          </a:xfrm>
          <a:prstGeom prst="rect">
            <a:avLst/>
          </a:prstGeom>
          <a:noFill/>
          <a:ln w="38100" cmpd="dbl">
            <a:noFill/>
            <a:miter lim="800000"/>
            <a:headEnd/>
            <a:tailEnd/>
          </a:ln>
        </p:spPr>
      </p:pic>
      <p:pic>
        <p:nvPicPr>
          <p:cNvPr id="23" name="Picture 6" descr="GDC5"/>
          <p:cNvPicPr>
            <a:picLocks noChangeAspect="1" noChangeArrowheads="1"/>
          </p:cNvPicPr>
          <p:nvPr/>
        </p:nvPicPr>
        <p:blipFill>
          <a:blip r:embed="rId8"/>
          <a:srcRect/>
          <a:stretch>
            <a:fillRect/>
          </a:stretch>
        </p:blipFill>
        <p:spPr bwMode="auto">
          <a:xfrm>
            <a:off x="571472" y="2000240"/>
            <a:ext cx="1710098" cy="1908000"/>
          </a:xfrm>
          <a:prstGeom prst="rect">
            <a:avLst/>
          </a:prstGeom>
          <a:noFill/>
          <a:ln w="38100" cmpd="dbl">
            <a:noFill/>
            <a:miter lim="800000"/>
            <a:headEnd/>
            <a:tailEnd/>
          </a:ln>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BIRTH OF A NEW SPECIALTY</a:t>
            </a:r>
            <a:endParaRPr lang="en-US" sz="2800" b="1" dirty="0">
              <a:solidFill>
                <a:srgbClr val="002060"/>
              </a:solidFill>
            </a:endParaRPr>
          </a:p>
        </p:txBody>
      </p:sp>
      <p:sp>
        <p:nvSpPr>
          <p:cNvPr id="48135" name="Rectangle 7"/>
          <p:cNvSpPr>
            <a:spLocks noGrp="1" noChangeArrowheads="1"/>
          </p:cNvSpPr>
          <p:nvPr>
            <p:ph idx="1"/>
          </p:nvPr>
        </p:nvSpPr>
        <p:spPr>
          <a:xfrm>
            <a:off x="428597" y="1142985"/>
            <a:ext cx="8286808" cy="3581416"/>
          </a:xfrm>
        </p:spPr>
        <p:txBody>
          <a:bodyPr>
            <a:normAutofit/>
          </a:bodyPr>
          <a:lstStyle/>
          <a:p>
            <a:pPr>
              <a:buFontTx/>
              <a:buNone/>
            </a:pPr>
            <a:r>
              <a:rPr lang="en-US" dirty="0">
                <a:solidFill>
                  <a:schemeClr val="bg1"/>
                </a:solidFill>
                <a:latin typeface="Verdana" pitchFamily="34" charset="0"/>
              </a:rPr>
              <a:t>	</a:t>
            </a:r>
            <a:endParaRPr lang="en-US" dirty="0" smtClean="0">
              <a:solidFill>
                <a:schemeClr val="bg1"/>
              </a:solidFill>
              <a:latin typeface="Verdana" pitchFamily="34" charset="0"/>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sp>
        <p:nvSpPr>
          <p:cNvPr id="48151" name="AutoShape 23" descr="linf0011"/>
          <p:cNvSpPr>
            <a:spLocks noChangeAspect="1" noChangeArrowheads="1"/>
          </p:cNvSpPr>
          <p:nvPr/>
        </p:nvSpPr>
        <p:spPr bwMode="auto">
          <a:xfrm>
            <a:off x="3132138" y="2420938"/>
            <a:ext cx="2982912" cy="2270125"/>
          </a:xfrm>
          <a:prstGeom prst="rect">
            <a:avLst/>
          </a:prstGeom>
          <a:noFill/>
        </p:spPr>
        <p:txBody>
          <a:bodyPr/>
          <a:lstStyle/>
          <a:p>
            <a:endParaRPr lang="pt-BR"/>
          </a:p>
        </p:txBody>
      </p:sp>
      <p:sp>
        <p:nvSpPr>
          <p:cNvPr id="8" name="CaixaDeTexto 7"/>
          <p:cNvSpPr txBox="1"/>
          <p:nvPr/>
        </p:nvSpPr>
        <p:spPr>
          <a:xfrm>
            <a:off x="785786" y="1500174"/>
            <a:ext cx="7715304" cy="4832092"/>
          </a:xfrm>
          <a:prstGeom prst="rect">
            <a:avLst/>
          </a:prstGeom>
          <a:noFill/>
        </p:spPr>
        <p:txBody>
          <a:bodyPr wrap="square" rtlCol="0">
            <a:spAutoFit/>
          </a:bodyPr>
          <a:lstStyle/>
          <a:p>
            <a:r>
              <a:rPr lang="pt-BR" sz="2800" dirty="0" smtClean="0"/>
              <a:t>●</a:t>
            </a:r>
            <a:r>
              <a:rPr lang="pt-BR" sz="2800" dirty="0" err="1" smtClean="0"/>
              <a:t>Sven-Ivar</a:t>
            </a:r>
            <a:r>
              <a:rPr lang="pt-BR" sz="2800" dirty="0" smtClean="0"/>
              <a:t> </a:t>
            </a:r>
            <a:r>
              <a:rPr lang="pt-BR" sz="2800" dirty="0" err="1" smtClean="0"/>
              <a:t>Seldinger</a:t>
            </a:r>
            <a:r>
              <a:rPr lang="pt-BR" sz="2800" dirty="0" smtClean="0"/>
              <a:t> MD</a:t>
            </a:r>
          </a:p>
          <a:p>
            <a:endParaRPr lang="pt-BR" sz="2800" dirty="0" smtClean="0"/>
          </a:p>
          <a:p>
            <a:r>
              <a:rPr lang="pt-BR" sz="2800" dirty="0" smtClean="0"/>
              <a:t>● 1953</a:t>
            </a:r>
          </a:p>
          <a:p>
            <a:endParaRPr lang="pt-BR" sz="2800" dirty="0" smtClean="0"/>
          </a:p>
          <a:p>
            <a:r>
              <a:rPr lang="pt-BR" sz="2800" dirty="0" smtClean="0"/>
              <a:t>● </a:t>
            </a:r>
            <a:r>
              <a:rPr lang="pt-BR" sz="2800" dirty="0" err="1" smtClean="0"/>
              <a:t>Description</a:t>
            </a:r>
            <a:r>
              <a:rPr lang="pt-BR" sz="2800" dirty="0" smtClean="0"/>
              <a:t> </a:t>
            </a:r>
            <a:r>
              <a:rPr lang="pt-BR" sz="2800" dirty="0" err="1" smtClean="0"/>
              <a:t>of</a:t>
            </a:r>
            <a:r>
              <a:rPr lang="pt-BR" sz="2800" dirty="0" smtClean="0"/>
              <a:t> </a:t>
            </a:r>
            <a:r>
              <a:rPr lang="pt-BR" sz="2800" dirty="0" err="1" smtClean="0"/>
              <a:t>the</a:t>
            </a:r>
            <a:endParaRPr lang="pt-BR" sz="2800" dirty="0" smtClean="0"/>
          </a:p>
          <a:p>
            <a:r>
              <a:rPr lang="pt-BR" sz="2800" dirty="0" smtClean="0"/>
              <a:t>   </a:t>
            </a:r>
            <a:r>
              <a:rPr lang="pt-BR" sz="2800" dirty="0" err="1" smtClean="0"/>
              <a:t>Seldinger</a:t>
            </a:r>
            <a:r>
              <a:rPr lang="pt-BR" sz="2800" dirty="0" smtClean="0"/>
              <a:t> </a:t>
            </a:r>
            <a:r>
              <a:rPr lang="pt-BR" sz="2800" dirty="0" err="1" smtClean="0"/>
              <a:t>technique</a:t>
            </a:r>
            <a:endParaRPr lang="pt-BR" sz="2800" dirty="0" smtClean="0"/>
          </a:p>
          <a:p>
            <a:endParaRPr lang="pt-BR" sz="2800" dirty="0" smtClean="0"/>
          </a:p>
          <a:p>
            <a:r>
              <a:rPr lang="pt-BR" sz="2800" dirty="0" smtClean="0"/>
              <a:t>● </a:t>
            </a:r>
            <a:r>
              <a:rPr lang="en-US" sz="2800" dirty="0" smtClean="0"/>
              <a:t>Safe access to blood </a:t>
            </a:r>
          </a:p>
          <a:p>
            <a:r>
              <a:rPr lang="en-US" sz="2800" dirty="0" smtClean="0"/>
              <a:t>   vessels and other hollow </a:t>
            </a:r>
          </a:p>
          <a:p>
            <a:r>
              <a:rPr lang="en-US" sz="2800" dirty="0" smtClean="0"/>
              <a:t>   organs</a:t>
            </a:r>
            <a:endParaRPr lang="pt-BR" sz="2800" dirty="0" smtClean="0"/>
          </a:p>
          <a:p>
            <a:endParaRPr lang="pt-BR" sz="2800" dirty="0" smtClean="0"/>
          </a:p>
        </p:txBody>
      </p:sp>
      <p:pic>
        <p:nvPicPr>
          <p:cNvPr id="9" name="Picture 4"/>
          <p:cNvPicPr>
            <a:picLocks noChangeAspect="1" noChangeArrowheads="1"/>
          </p:cNvPicPr>
          <p:nvPr/>
        </p:nvPicPr>
        <p:blipFill>
          <a:blip r:embed="rId3"/>
          <a:srcRect l="6263" t="3774" r="5733"/>
          <a:stretch>
            <a:fillRect/>
          </a:stretch>
        </p:blipFill>
        <p:spPr bwMode="auto">
          <a:xfrm>
            <a:off x="5203402" y="1714512"/>
            <a:ext cx="3011936" cy="364331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reflection blurRad="6350" stA="52000" endA="300" endPos="35000" dir="5400000" sy="-100000" algn="bl" rotWithShape="0"/>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MATERIALS</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sp>
        <p:nvSpPr>
          <p:cNvPr id="18" name="CaixaDeTexto 17"/>
          <p:cNvSpPr txBox="1"/>
          <p:nvPr/>
        </p:nvSpPr>
        <p:spPr>
          <a:xfrm>
            <a:off x="714348" y="1428736"/>
            <a:ext cx="4643470" cy="523220"/>
          </a:xfrm>
          <a:prstGeom prst="rect">
            <a:avLst/>
          </a:prstGeom>
          <a:noFill/>
        </p:spPr>
        <p:txBody>
          <a:bodyPr wrap="square" rtlCol="0">
            <a:spAutoFit/>
          </a:bodyPr>
          <a:lstStyle/>
          <a:p>
            <a:r>
              <a:rPr lang="pt-BR" sz="2800" dirty="0" err="1" smtClean="0"/>
              <a:t>Coils</a:t>
            </a:r>
            <a:endParaRPr lang="pt-BR" sz="2800" dirty="0"/>
          </a:p>
        </p:txBody>
      </p:sp>
      <p:pic>
        <p:nvPicPr>
          <p:cNvPr id="25" name="Picture 2" descr="DSC_0030"/>
          <p:cNvPicPr>
            <a:picLocks noChangeAspect="1" noChangeArrowheads="1"/>
          </p:cNvPicPr>
          <p:nvPr/>
        </p:nvPicPr>
        <p:blipFill>
          <a:blip r:embed="rId3"/>
          <a:srcRect/>
          <a:stretch>
            <a:fillRect/>
          </a:stretch>
        </p:blipFill>
        <p:spPr bwMode="auto">
          <a:xfrm>
            <a:off x="5500694" y="1643050"/>
            <a:ext cx="2655242" cy="4001064"/>
          </a:xfrm>
          <a:prstGeom prst="rect">
            <a:avLst/>
          </a:prstGeom>
          <a:noFill/>
          <a:ln w="9525">
            <a:noFill/>
            <a:miter lim="800000"/>
            <a:headEnd/>
            <a:tailEnd/>
          </a:ln>
        </p:spPr>
      </p:pic>
      <p:pic>
        <p:nvPicPr>
          <p:cNvPr id="26" name="Picture 3" descr="DSC_0064"/>
          <p:cNvPicPr>
            <a:picLocks noChangeAspect="1" noChangeArrowheads="1"/>
          </p:cNvPicPr>
          <p:nvPr/>
        </p:nvPicPr>
        <p:blipFill>
          <a:blip r:embed="rId4"/>
          <a:srcRect/>
          <a:stretch>
            <a:fillRect/>
          </a:stretch>
        </p:blipFill>
        <p:spPr bwMode="auto">
          <a:xfrm>
            <a:off x="785786" y="2000240"/>
            <a:ext cx="3591802" cy="3045475"/>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MATERIALS</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sp>
        <p:nvSpPr>
          <p:cNvPr id="18" name="CaixaDeTexto 17"/>
          <p:cNvSpPr txBox="1"/>
          <p:nvPr/>
        </p:nvSpPr>
        <p:spPr>
          <a:xfrm>
            <a:off x="714348" y="1428736"/>
            <a:ext cx="4643470" cy="523220"/>
          </a:xfrm>
          <a:prstGeom prst="rect">
            <a:avLst/>
          </a:prstGeom>
          <a:noFill/>
        </p:spPr>
        <p:txBody>
          <a:bodyPr wrap="square" rtlCol="0">
            <a:spAutoFit/>
          </a:bodyPr>
          <a:lstStyle/>
          <a:p>
            <a:r>
              <a:rPr lang="pt-BR" sz="2800" dirty="0" err="1" smtClean="0"/>
              <a:t>Stents</a:t>
            </a:r>
            <a:r>
              <a:rPr lang="pt-BR" sz="2800" dirty="0" smtClean="0"/>
              <a:t>/</a:t>
            </a:r>
            <a:r>
              <a:rPr lang="pt-BR" sz="2800" dirty="0" err="1" smtClean="0"/>
              <a:t>Balloons</a:t>
            </a:r>
            <a:endParaRPr lang="pt-BR" sz="2800" dirty="0"/>
          </a:p>
        </p:txBody>
      </p:sp>
      <p:pic>
        <p:nvPicPr>
          <p:cNvPr id="7" name="Picture 4" descr="stent"/>
          <p:cNvPicPr>
            <a:picLocks noChangeAspect="1" noChangeArrowheads="1"/>
          </p:cNvPicPr>
          <p:nvPr/>
        </p:nvPicPr>
        <p:blipFill>
          <a:blip r:embed="rId3"/>
          <a:srcRect l="20490" r="14623"/>
          <a:stretch>
            <a:fillRect/>
          </a:stretch>
        </p:blipFill>
        <p:spPr bwMode="auto">
          <a:xfrm>
            <a:off x="5072066" y="2500306"/>
            <a:ext cx="1357322" cy="2500330"/>
          </a:xfrm>
          <a:prstGeom prst="rect">
            <a:avLst/>
          </a:prstGeom>
          <a:noFill/>
          <a:ln w="9525">
            <a:noFill/>
            <a:miter lim="800000"/>
            <a:headEnd/>
            <a:tailEnd/>
          </a:ln>
        </p:spPr>
      </p:pic>
      <p:pic>
        <p:nvPicPr>
          <p:cNvPr id="8" name="Picture 6" descr="R_MAGICBDPE_"/>
          <p:cNvPicPr>
            <a:picLocks noChangeAspect="1" noChangeArrowheads="1"/>
          </p:cNvPicPr>
          <p:nvPr/>
        </p:nvPicPr>
        <p:blipFill>
          <a:blip r:embed="rId4"/>
          <a:srcRect/>
          <a:stretch>
            <a:fillRect/>
          </a:stretch>
        </p:blipFill>
        <p:spPr bwMode="auto">
          <a:xfrm>
            <a:off x="764908" y="2506759"/>
            <a:ext cx="1663951" cy="2351001"/>
          </a:xfrm>
          <a:prstGeom prst="rect">
            <a:avLst/>
          </a:prstGeom>
          <a:ln w="88900" cap="sq" cmpd="thickThin">
            <a:solidFill>
              <a:srgbClr val="000000"/>
            </a:solidFill>
            <a:prstDash val="solid"/>
            <a:miter lim="800000"/>
          </a:ln>
          <a:effectLst>
            <a:innerShdw blurRad="76200">
              <a:srgbClr val="000000"/>
            </a:innerShdw>
          </a:effectLst>
        </p:spPr>
      </p:pic>
      <p:pic>
        <p:nvPicPr>
          <p:cNvPr id="9" name="Picture 7" descr="hyperglide[1]"/>
          <p:cNvPicPr>
            <a:picLocks noChangeAspect="1" noChangeArrowheads="1"/>
          </p:cNvPicPr>
          <p:nvPr/>
        </p:nvPicPr>
        <p:blipFill>
          <a:blip r:embed="rId5"/>
          <a:srcRect l="12981" r="9131"/>
          <a:stretch>
            <a:fillRect/>
          </a:stretch>
        </p:blipFill>
        <p:spPr bwMode="auto">
          <a:xfrm>
            <a:off x="3000364" y="2500306"/>
            <a:ext cx="1714512" cy="2428892"/>
          </a:xfrm>
          <a:prstGeom prst="rect">
            <a:avLst/>
          </a:prstGeom>
          <a:noFill/>
          <a:ln w="9525">
            <a:noFill/>
            <a:miter lim="800000"/>
            <a:headEnd/>
            <a:tailEnd/>
          </a:ln>
        </p:spPr>
      </p:pic>
      <p:pic>
        <p:nvPicPr>
          <p:cNvPr id="10" name="Picture 2" descr="boa_petit"/>
          <p:cNvPicPr>
            <a:picLocks noChangeAspect="1" noChangeArrowheads="1"/>
          </p:cNvPicPr>
          <p:nvPr/>
        </p:nvPicPr>
        <p:blipFill>
          <a:blip r:embed="rId6"/>
          <a:srcRect/>
          <a:stretch>
            <a:fillRect/>
          </a:stretch>
        </p:blipFill>
        <p:spPr bwMode="auto">
          <a:xfrm>
            <a:off x="6715140" y="1285860"/>
            <a:ext cx="1653445" cy="2336790"/>
          </a:xfrm>
          <a:prstGeom prst="rect">
            <a:avLst/>
          </a:prstGeom>
          <a:noFill/>
          <a:ln w="9525">
            <a:noFill/>
            <a:miter lim="800000"/>
            <a:headEnd/>
            <a:tailEnd/>
          </a:ln>
        </p:spPr>
      </p:pic>
      <p:pic>
        <p:nvPicPr>
          <p:cNvPr id="11" name="Picture 3" descr="leo_3d"/>
          <p:cNvPicPr>
            <a:picLocks noChangeAspect="1" noChangeArrowheads="1"/>
          </p:cNvPicPr>
          <p:nvPr/>
        </p:nvPicPr>
        <p:blipFill>
          <a:blip r:embed="rId7"/>
          <a:srcRect/>
          <a:stretch>
            <a:fillRect/>
          </a:stretch>
        </p:blipFill>
        <p:spPr bwMode="auto">
          <a:xfrm>
            <a:off x="6715140" y="3571876"/>
            <a:ext cx="1651428" cy="2334520"/>
          </a:xfrm>
          <a:prstGeom prst="rect">
            <a:avLst/>
          </a:prstGeom>
          <a:noFill/>
          <a:ln w="9525">
            <a:noFill/>
            <a:miter lim="800000"/>
            <a:headEnd/>
            <a:tailEnd/>
          </a:ln>
        </p:spPr>
      </p:pic>
      <p:pic>
        <p:nvPicPr>
          <p:cNvPr id="12" name="Picture 4" descr="stent"/>
          <p:cNvPicPr>
            <a:picLocks noChangeAspect="1" noChangeArrowheads="1"/>
          </p:cNvPicPr>
          <p:nvPr/>
        </p:nvPicPr>
        <p:blipFill>
          <a:blip r:embed="rId3"/>
          <a:srcRect l="20490" r="14623"/>
          <a:stretch>
            <a:fillRect/>
          </a:stretch>
        </p:blipFill>
        <p:spPr bwMode="auto">
          <a:xfrm>
            <a:off x="5092944" y="2493853"/>
            <a:ext cx="1357322" cy="2500330"/>
          </a:xfrm>
          <a:prstGeom prst="rect">
            <a:avLst/>
          </a:prstGeom>
          <a:ln>
            <a:noFill/>
          </a:ln>
          <a:effectLst>
            <a:outerShdw blurRad="292100" dist="139700" dir="2700000" algn="tl" rotWithShape="0">
              <a:srgbClr val="333333">
                <a:alpha val="65000"/>
              </a:srgbClr>
            </a:outerShdw>
          </a:effectLst>
        </p:spPr>
      </p:pic>
      <p:pic>
        <p:nvPicPr>
          <p:cNvPr id="14" name="Picture 7" descr="hyperglide[1]"/>
          <p:cNvPicPr>
            <a:picLocks noChangeAspect="1" noChangeArrowheads="1"/>
          </p:cNvPicPr>
          <p:nvPr/>
        </p:nvPicPr>
        <p:blipFill>
          <a:blip r:embed="rId5"/>
          <a:srcRect l="12981" r="9131"/>
          <a:stretch>
            <a:fillRect/>
          </a:stretch>
        </p:blipFill>
        <p:spPr bwMode="auto">
          <a:xfrm>
            <a:off x="3021242" y="2493853"/>
            <a:ext cx="1714512" cy="2428892"/>
          </a:xfrm>
          <a:prstGeom prst="rect">
            <a:avLst/>
          </a:prstGeom>
          <a:ln>
            <a:noFill/>
          </a:ln>
          <a:effectLst>
            <a:outerShdw blurRad="292100" dist="139700" dir="2700000" algn="tl" rotWithShape="0">
              <a:srgbClr val="333333">
                <a:alpha val="65000"/>
              </a:srgbClr>
            </a:outerShdw>
          </a:effectLst>
        </p:spPr>
      </p:pic>
      <p:pic>
        <p:nvPicPr>
          <p:cNvPr id="15" name="Picture 2" descr="boa_petit"/>
          <p:cNvPicPr>
            <a:picLocks noChangeAspect="1" noChangeArrowheads="1"/>
          </p:cNvPicPr>
          <p:nvPr/>
        </p:nvPicPr>
        <p:blipFill>
          <a:blip r:embed="rId6"/>
          <a:srcRect/>
          <a:stretch>
            <a:fillRect/>
          </a:stretch>
        </p:blipFill>
        <p:spPr bwMode="auto">
          <a:xfrm>
            <a:off x="6736018" y="1279407"/>
            <a:ext cx="1653445" cy="2336790"/>
          </a:xfrm>
          <a:prstGeom prst="rect">
            <a:avLst/>
          </a:prstGeom>
          <a:ln>
            <a:noFill/>
          </a:ln>
          <a:effectLst>
            <a:outerShdw blurRad="292100" dist="139700" dir="2700000" algn="tl" rotWithShape="0">
              <a:srgbClr val="333333">
                <a:alpha val="65000"/>
              </a:srgbClr>
            </a:outerShdw>
          </a:effectLst>
        </p:spPr>
      </p:pic>
      <p:pic>
        <p:nvPicPr>
          <p:cNvPr id="16" name="Picture 3" descr="leo_3d"/>
          <p:cNvPicPr>
            <a:picLocks noChangeAspect="1" noChangeArrowheads="1"/>
          </p:cNvPicPr>
          <p:nvPr/>
        </p:nvPicPr>
        <p:blipFill>
          <a:blip r:embed="rId7"/>
          <a:srcRect/>
          <a:stretch>
            <a:fillRect/>
          </a:stretch>
        </p:blipFill>
        <p:spPr bwMode="auto">
          <a:xfrm>
            <a:off x="6736018" y="3565423"/>
            <a:ext cx="1651428" cy="233452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Brain Aneurysm</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pic>
        <p:nvPicPr>
          <p:cNvPr id="291842" name="Picture 2" descr="http://www.universityneurosurgery.com/clientuploads/brain-aneurysm.jpg"/>
          <p:cNvPicPr>
            <a:picLocks noChangeAspect="1" noChangeArrowheads="1"/>
          </p:cNvPicPr>
          <p:nvPr/>
        </p:nvPicPr>
        <p:blipFill>
          <a:blip r:embed="rId3"/>
          <a:srcRect/>
          <a:stretch>
            <a:fillRect/>
          </a:stretch>
        </p:blipFill>
        <p:spPr bwMode="auto">
          <a:xfrm>
            <a:off x="571472" y="1357298"/>
            <a:ext cx="3961316" cy="4214842"/>
          </a:xfrm>
          <a:prstGeom prst="rect">
            <a:avLst/>
          </a:prstGeom>
          <a:noFill/>
        </p:spPr>
      </p:pic>
      <p:pic>
        <p:nvPicPr>
          <p:cNvPr id="291844" name="Picture 4" descr="http://weill.cornell.edu/cms/health_library/images/es_2717.gif">
            <a:hlinkClick r:id="rId4"/>
          </p:cNvPr>
          <p:cNvPicPr>
            <a:picLocks noChangeAspect="1" noChangeArrowheads="1"/>
          </p:cNvPicPr>
          <p:nvPr/>
        </p:nvPicPr>
        <p:blipFill>
          <a:blip r:embed="rId5"/>
          <a:srcRect/>
          <a:stretch>
            <a:fillRect/>
          </a:stretch>
        </p:blipFill>
        <p:spPr bwMode="auto">
          <a:xfrm>
            <a:off x="52090638" y="-26008013"/>
            <a:ext cx="1905000" cy="1905000"/>
          </a:xfrm>
          <a:prstGeom prst="rect">
            <a:avLst/>
          </a:prstGeom>
          <a:noFill/>
        </p:spPr>
      </p:pic>
      <p:pic>
        <p:nvPicPr>
          <p:cNvPr id="291846" name="Picture 6" descr="http://weill.cornell.edu/cms/health_library/images/es_2717.gif">
            <a:hlinkClick r:id="rId4"/>
          </p:cNvPr>
          <p:cNvPicPr>
            <a:picLocks noChangeAspect="1" noChangeArrowheads="1"/>
          </p:cNvPicPr>
          <p:nvPr/>
        </p:nvPicPr>
        <p:blipFill>
          <a:blip r:embed="rId5"/>
          <a:srcRect/>
          <a:stretch>
            <a:fillRect/>
          </a:stretch>
        </p:blipFill>
        <p:spPr bwMode="auto">
          <a:xfrm>
            <a:off x="52090638" y="-26008013"/>
            <a:ext cx="1905000" cy="1905000"/>
          </a:xfrm>
          <a:prstGeom prst="rect">
            <a:avLst/>
          </a:prstGeom>
          <a:noFill/>
        </p:spPr>
      </p:pic>
      <p:pic>
        <p:nvPicPr>
          <p:cNvPr id="291848" name="Picture 8" descr="http://weill.cornell.edu/cms/health_library/images/es_2717.gif">
            <a:hlinkClick r:id="rId4"/>
          </p:cNvPr>
          <p:cNvPicPr>
            <a:picLocks noChangeAspect="1" noChangeArrowheads="1"/>
          </p:cNvPicPr>
          <p:nvPr/>
        </p:nvPicPr>
        <p:blipFill>
          <a:blip r:embed="rId5"/>
          <a:srcRect/>
          <a:stretch>
            <a:fillRect/>
          </a:stretch>
        </p:blipFill>
        <p:spPr bwMode="auto">
          <a:xfrm>
            <a:off x="52090638" y="-26008013"/>
            <a:ext cx="1905000" cy="1905000"/>
          </a:xfrm>
          <a:prstGeom prst="rect">
            <a:avLst/>
          </a:prstGeom>
          <a:noFill/>
        </p:spPr>
      </p:pic>
      <p:pic>
        <p:nvPicPr>
          <p:cNvPr id="291849" name="Picture 9"/>
          <p:cNvPicPr>
            <a:picLocks noChangeAspect="1" noChangeArrowheads="1"/>
          </p:cNvPicPr>
          <p:nvPr/>
        </p:nvPicPr>
        <p:blipFill>
          <a:blip r:embed="rId5"/>
          <a:srcRect/>
          <a:stretch>
            <a:fillRect/>
          </a:stretch>
        </p:blipFill>
        <p:spPr bwMode="auto">
          <a:xfrm>
            <a:off x="4357686" y="1357298"/>
            <a:ext cx="4071966" cy="4143404"/>
          </a:xfrm>
          <a:prstGeom prst="rect">
            <a:avLst/>
          </a:prstGeom>
          <a:noFill/>
          <a:ln w="9525">
            <a:noFill/>
            <a:miter lim="800000"/>
            <a:headEnd/>
            <a:tailEnd/>
          </a:ln>
          <a:effec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Brain Aneurysm</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pic>
        <p:nvPicPr>
          <p:cNvPr id="6" name="Picture 2" descr="C:\Users\dgabud\AppData\Local\Microsoft\Windows\Temporary Internet Files\Low\Content.IE5\SMJ2IR4V\MOLAS[1].jpg"/>
          <p:cNvPicPr>
            <a:picLocks noChangeAspect="1" noChangeArrowheads="1"/>
          </p:cNvPicPr>
          <p:nvPr/>
        </p:nvPicPr>
        <p:blipFill>
          <a:blip r:embed="rId3"/>
          <a:srcRect l="85916"/>
          <a:stretch>
            <a:fillRect/>
          </a:stretch>
        </p:blipFill>
        <p:spPr bwMode="auto">
          <a:xfrm>
            <a:off x="7643834" y="1500174"/>
            <a:ext cx="867010" cy="4214842"/>
          </a:xfrm>
          <a:prstGeom prst="rect">
            <a:avLst/>
          </a:prstGeom>
          <a:noFill/>
          <a:ln w="9525">
            <a:noFill/>
            <a:miter lim="800000"/>
            <a:headEnd/>
            <a:tailEnd/>
          </a:ln>
        </p:spPr>
      </p:pic>
      <p:pic>
        <p:nvPicPr>
          <p:cNvPr id="7" name="Picture 2" descr="C:\Users\dgabud\AppData\Local\Microsoft\Windows\Temporary Internet Files\Low\Content.IE5\SMJ2IR4V\MOLAS[1].jpg"/>
          <p:cNvPicPr>
            <a:picLocks noChangeAspect="1" noChangeArrowheads="1"/>
          </p:cNvPicPr>
          <p:nvPr/>
        </p:nvPicPr>
        <p:blipFill>
          <a:blip r:embed="rId3"/>
          <a:srcRect t="33141" r="51369"/>
          <a:stretch>
            <a:fillRect/>
          </a:stretch>
        </p:blipFill>
        <p:spPr bwMode="auto">
          <a:xfrm>
            <a:off x="714348" y="1500174"/>
            <a:ext cx="3338689" cy="3143250"/>
          </a:xfrm>
          <a:prstGeom prst="rect">
            <a:avLst/>
          </a:prstGeom>
          <a:noFill/>
          <a:ln w="9525">
            <a:noFill/>
            <a:miter lim="800000"/>
            <a:headEnd/>
            <a:tailEnd/>
          </a:ln>
        </p:spPr>
      </p:pic>
      <p:pic>
        <p:nvPicPr>
          <p:cNvPr id="8" name="Picture 2" descr="C:\Users\dgabud\AppData\Local\Microsoft\Windows\Temporary Internet Files\Low\Content.IE5\SMJ2IR4V\MOLAS[1].jpg"/>
          <p:cNvPicPr>
            <a:picLocks noChangeAspect="1" noChangeArrowheads="1"/>
          </p:cNvPicPr>
          <p:nvPr/>
        </p:nvPicPr>
        <p:blipFill>
          <a:blip r:embed="rId3"/>
          <a:srcRect l="53494" t="34219" r="18948" b="1077"/>
          <a:stretch>
            <a:fillRect/>
          </a:stretch>
        </p:blipFill>
        <p:spPr bwMode="auto">
          <a:xfrm>
            <a:off x="4500562" y="1500174"/>
            <a:ext cx="2621180" cy="4214842"/>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Brain Aneurysm</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pic>
        <p:nvPicPr>
          <p:cNvPr id="5" name="Coiling Matrix_monté30s.m1v">
            <a:hlinkClick r:id="" action="ppaction://media"/>
          </p:cNvPr>
          <p:cNvPicPr>
            <a:picLocks noRot="1" noChangeAspect="1"/>
          </p:cNvPicPr>
          <p:nvPr>
            <a:videoFile r:link="rId1"/>
          </p:nvPr>
        </p:nvPicPr>
        <p:blipFill>
          <a:blip r:embed="rId4"/>
          <a:stretch>
            <a:fillRect/>
          </a:stretch>
        </p:blipFill>
        <p:spPr>
          <a:xfrm>
            <a:off x="2000231" y="1500174"/>
            <a:ext cx="4953035" cy="3714776"/>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p:cTn id="15" fill="hold" display="0">
                  <p:stCondLst>
                    <p:cond delay="indefinite"/>
                  </p:stCondLst>
                  <p:endCondLst>
                    <p:cond evt="onNext" delay="0">
                      <p:tgtEl>
                        <p:sldTgt/>
                      </p:tgtEl>
                    </p:cond>
                    <p:cond evt="onPrev" delay="0">
                      <p:tgtEl>
                        <p:sldTgt/>
                      </p:tgtEl>
                    </p:cond>
                  </p:endCondLst>
                </p:cTn>
                <p:tgtEl>
                  <p:spTgt spid="5"/>
                </p:tgtEl>
              </p:cMediaNode>
            </p:video>
          </p:childTnLst>
        </p:cTn>
      </p:par>
    </p:tnLst>
    <p:bldLst>
      <p:bldP spid="4813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Brain Aneurysm</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pic>
        <p:nvPicPr>
          <p:cNvPr id="9" name="Picture 4" descr="hsa aneurisma basilar elisabete arterio0005"/>
          <p:cNvPicPr>
            <a:picLocks noChangeAspect="1" noChangeArrowheads="1"/>
          </p:cNvPicPr>
          <p:nvPr/>
        </p:nvPicPr>
        <p:blipFill>
          <a:blip r:embed="rId3">
            <a:lum bright="6000"/>
          </a:blip>
          <a:srcRect l="24786" t="23367" r="17972" b="19250"/>
          <a:stretch>
            <a:fillRect/>
          </a:stretch>
        </p:blipFill>
        <p:spPr bwMode="auto">
          <a:xfrm>
            <a:off x="2285985" y="1285860"/>
            <a:ext cx="4429155" cy="4439698"/>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Brain Aneurysm</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pic>
        <p:nvPicPr>
          <p:cNvPr id="5" name="Picture 4" descr="hsa aneurisma basilar elisabete arterio0002"/>
          <p:cNvPicPr>
            <a:picLocks noChangeAspect="1" noChangeArrowheads="1"/>
          </p:cNvPicPr>
          <p:nvPr/>
        </p:nvPicPr>
        <p:blipFill>
          <a:blip r:embed="rId3">
            <a:lum bright="-10000" contrast="-20000"/>
          </a:blip>
          <a:srcRect l="6349" t="6349" r="9523" b="11111"/>
          <a:stretch>
            <a:fillRect/>
          </a:stretch>
        </p:blipFill>
        <p:spPr bwMode="auto">
          <a:xfrm>
            <a:off x="4798702" y="1722950"/>
            <a:ext cx="3559512" cy="349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hsa aneurisma basilar elisabete arterio0001"/>
          <p:cNvPicPr>
            <a:picLocks noChangeAspect="1" noChangeArrowheads="1"/>
          </p:cNvPicPr>
          <p:nvPr/>
        </p:nvPicPr>
        <p:blipFill>
          <a:blip r:embed="rId4">
            <a:lum bright="-10000" contrast="-20000"/>
          </a:blip>
          <a:srcRect l="6248" t="6250" r="9375" b="10938"/>
          <a:stretch>
            <a:fillRect/>
          </a:stretch>
        </p:blipFill>
        <p:spPr bwMode="auto">
          <a:xfrm>
            <a:off x="798174" y="1714488"/>
            <a:ext cx="3557572" cy="349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Brain Aneurysm</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pic>
        <p:nvPicPr>
          <p:cNvPr id="5" name="Picture 5" descr="hsa aneurisma basilar elisabete arterio0007"/>
          <p:cNvPicPr>
            <a:picLocks noChangeAspect="1" noChangeArrowheads="1"/>
          </p:cNvPicPr>
          <p:nvPr/>
        </p:nvPicPr>
        <p:blipFill>
          <a:blip r:embed="rId3">
            <a:lum bright="-10000"/>
          </a:blip>
          <a:srcRect l="17525" t="10265" r="17770" b="10500"/>
          <a:stretch>
            <a:fillRect/>
          </a:stretch>
        </p:blipFill>
        <p:spPr bwMode="auto">
          <a:xfrm>
            <a:off x="2428876" y="1278273"/>
            <a:ext cx="4071950" cy="498600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Picture 6" descr="hsa aneurisma basilar elisabete arterio0008"/>
          <p:cNvPicPr>
            <a:picLocks noChangeAspect="1" noChangeArrowheads="1"/>
          </p:cNvPicPr>
          <p:nvPr/>
        </p:nvPicPr>
        <p:blipFill>
          <a:blip r:embed="rId4">
            <a:lum bright="-10000"/>
          </a:blip>
          <a:srcRect l="17525" t="10265" r="17770" b="10500"/>
          <a:stretch>
            <a:fillRect/>
          </a:stretch>
        </p:blipFill>
        <p:spPr bwMode="auto">
          <a:xfrm>
            <a:off x="2428876" y="1278273"/>
            <a:ext cx="4071950" cy="498600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7" descr="hsa aneurisma basilar elisabete arterio0009"/>
          <p:cNvPicPr>
            <a:picLocks noChangeAspect="1" noChangeArrowheads="1"/>
          </p:cNvPicPr>
          <p:nvPr/>
        </p:nvPicPr>
        <p:blipFill>
          <a:blip r:embed="rId5">
            <a:lum bright="-10000"/>
          </a:blip>
          <a:srcRect l="17525" t="10419" r="17770" b="10309"/>
          <a:stretch>
            <a:fillRect/>
          </a:stretch>
        </p:blipFill>
        <p:spPr bwMode="auto">
          <a:xfrm>
            <a:off x="2428876" y="1278660"/>
            <a:ext cx="4071950" cy="498878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 name="Picture 8" descr="hsa aneurisma basilar elisabete arterio0010"/>
          <p:cNvPicPr>
            <a:picLocks noChangeAspect="1" noChangeArrowheads="1"/>
          </p:cNvPicPr>
          <p:nvPr/>
        </p:nvPicPr>
        <p:blipFill>
          <a:blip r:embed="rId6">
            <a:lum bright="-10000"/>
          </a:blip>
          <a:srcRect l="17525" t="10419" r="17770" b="10309"/>
          <a:stretch>
            <a:fillRect/>
          </a:stretch>
        </p:blipFill>
        <p:spPr bwMode="auto">
          <a:xfrm>
            <a:off x="2428876" y="1278660"/>
            <a:ext cx="4071950" cy="498878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0" name="Picture 9" descr="hsa aneurisma basilar elisabete arterio0011"/>
          <p:cNvPicPr>
            <a:picLocks noChangeAspect="1" noChangeArrowheads="1"/>
          </p:cNvPicPr>
          <p:nvPr/>
        </p:nvPicPr>
        <p:blipFill>
          <a:blip r:embed="rId7">
            <a:lum bright="-10000"/>
          </a:blip>
          <a:srcRect l="17525" t="10265" r="17770" b="10500"/>
          <a:stretch>
            <a:fillRect/>
          </a:stretch>
        </p:blipFill>
        <p:spPr bwMode="auto">
          <a:xfrm>
            <a:off x="2428876" y="1278273"/>
            <a:ext cx="4071950" cy="498600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1" name="Picture 10" descr="hsa aneurisma basilar elisabete arterio0012"/>
          <p:cNvPicPr>
            <a:picLocks noChangeAspect="1" noChangeArrowheads="1"/>
          </p:cNvPicPr>
          <p:nvPr/>
        </p:nvPicPr>
        <p:blipFill>
          <a:blip r:embed="rId8">
            <a:lum bright="-10000"/>
          </a:blip>
          <a:srcRect l="17525" t="10265" r="17770" b="10500"/>
          <a:stretch>
            <a:fillRect/>
          </a:stretch>
        </p:blipFill>
        <p:spPr bwMode="auto">
          <a:xfrm>
            <a:off x="2428876" y="1278273"/>
            <a:ext cx="4071950" cy="498600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2" name="Picture 11" descr="hsa aneurisma basilar elisabete arterio0013"/>
          <p:cNvPicPr>
            <a:picLocks noChangeAspect="1" noChangeArrowheads="1"/>
          </p:cNvPicPr>
          <p:nvPr/>
        </p:nvPicPr>
        <p:blipFill>
          <a:blip r:embed="rId9">
            <a:lum bright="-10000"/>
          </a:blip>
          <a:srcRect l="18314" t="9955" r="17770" b="10500"/>
          <a:stretch>
            <a:fillRect/>
          </a:stretch>
        </p:blipFill>
        <p:spPr bwMode="auto">
          <a:xfrm>
            <a:off x="2421924" y="1281008"/>
            <a:ext cx="4022458" cy="5005492"/>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3" name="Picture 12" descr="hsa aneurisma basilar elisabete arterio0014"/>
          <p:cNvPicPr>
            <a:picLocks noChangeAspect="1" noChangeArrowheads="1"/>
          </p:cNvPicPr>
          <p:nvPr/>
        </p:nvPicPr>
        <p:blipFill>
          <a:blip r:embed="rId10">
            <a:lum bright="-10000"/>
          </a:blip>
          <a:srcRect l="17525" t="10265" r="17770" b="10500"/>
          <a:stretch>
            <a:fillRect/>
          </a:stretch>
        </p:blipFill>
        <p:spPr bwMode="auto">
          <a:xfrm>
            <a:off x="2428876" y="1278273"/>
            <a:ext cx="4071950" cy="498600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4" name="Picture 13" descr="hsa aneurisma basilar elisabete arterio0015"/>
          <p:cNvPicPr>
            <a:picLocks noChangeAspect="1" noChangeArrowheads="1"/>
          </p:cNvPicPr>
          <p:nvPr/>
        </p:nvPicPr>
        <p:blipFill>
          <a:blip r:embed="rId11">
            <a:lum bright="-10000"/>
          </a:blip>
          <a:srcRect l="17525" t="10333" r="17770" b="10500"/>
          <a:stretch>
            <a:fillRect/>
          </a:stretch>
        </p:blipFill>
        <p:spPr bwMode="auto">
          <a:xfrm>
            <a:off x="2428876" y="1277686"/>
            <a:ext cx="4071950" cy="498183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Brain Aneurysm</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pic>
        <p:nvPicPr>
          <p:cNvPr id="6" name="Picture 2" descr="C:\Users\dgabud\AppData\Local\Microsoft\Windows\Temporary Internet Files\Low\Content.IE5\EY86FD87\bal%C3%B5es[1].jpg"/>
          <p:cNvPicPr>
            <a:picLocks noChangeAspect="1" noChangeArrowheads="1"/>
          </p:cNvPicPr>
          <p:nvPr/>
        </p:nvPicPr>
        <p:blipFill>
          <a:blip r:embed="rId3"/>
          <a:srcRect l="-3969" t="-1028" b="68121"/>
          <a:stretch>
            <a:fillRect/>
          </a:stretch>
        </p:blipFill>
        <p:spPr bwMode="auto">
          <a:xfrm>
            <a:off x="857224" y="1258913"/>
            <a:ext cx="3600450" cy="2241525"/>
          </a:xfrm>
          <a:prstGeom prst="rect">
            <a:avLst/>
          </a:prstGeom>
          <a:ln>
            <a:noFill/>
          </a:ln>
          <a:effectLst>
            <a:softEdge rad="112500"/>
          </a:effectLst>
        </p:spPr>
      </p:pic>
      <p:pic>
        <p:nvPicPr>
          <p:cNvPr id="9" name="Picture 2" descr="C:\Users\dgabud\AppData\Local\Microsoft\Windows\Temporary Internet Files\Low\Content.IE5\EY86FD87\bal%C3%B5es[1].jpg"/>
          <p:cNvPicPr>
            <a:picLocks noChangeAspect="1" noChangeArrowheads="1"/>
          </p:cNvPicPr>
          <p:nvPr/>
        </p:nvPicPr>
        <p:blipFill>
          <a:blip r:embed="rId3"/>
          <a:srcRect l="-1" t="33498" b="34727"/>
          <a:stretch>
            <a:fillRect/>
          </a:stretch>
        </p:blipFill>
        <p:spPr bwMode="auto">
          <a:xfrm>
            <a:off x="4572000" y="1285875"/>
            <a:ext cx="3429024" cy="2214563"/>
          </a:xfrm>
          <a:prstGeom prst="rect">
            <a:avLst/>
          </a:prstGeom>
          <a:ln>
            <a:noFill/>
          </a:ln>
          <a:effectLst>
            <a:softEdge rad="112500"/>
          </a:effectLst>
        </p:spPr>
      </p:pic>
      <p:pic>
        <p:nvPicPr>
          <p:cNvPr id="10" name="Picture 2" descr="C:\Users\dgabud\AppData\Local\Microsoft\Windows\Temporary Internet Files\Low\Content.IE5\EY86FD87\bal%C3%B5es[1].jpg"/>
          <p:cNvPicPr>
            <a:picLocks noChangeAspect="1" noChangeArrowheads="1"/>
          </p:cNvPicPr>
          <p:nvPr/>
        </p:nvPicPr>
        <p:blipFill>
          <a:blip r:embed="rId3"/>
          <a:srcRect l="-2095" t="68309"/>
          <a:stretch>
            <a:fillRect/>
          </a:stretch>
        </p:blipFill>
        <p:spPr bwMode="auto">
          <a:xfrm>
            <a:off x="928662" y="3571876"/>
            <a:ext cx="3571900" cy="2125662"/>
          </a:xfrm>
          <a:prstGeom prst="rect">
            <a:avLst/>
          </a:prstGeom>
          <a:ln>
            <a:noFill/>
          </a:ln>
          <a:effectLst>
            <a:softEdge rad="112500"/>
          </a:effectLst>
        </p:spPr>
      </p:pic>
      <p:pic>
        <p:nvPicPr>
          <p:cNvPr id="13" name="Picture 4" descr="F:\FOTOS TESE DANIEL\PAULA VERA LUCIA\PAULA_VERA_LUCIA\ln008.jpg"/>
          <p:cNvPicPr>
            <a:picLocks noChangeAspect="1" noChangeArrowheads="1"/>
          </p:cNvPicPr>
          <p:nvPr/>
        </p:nvPicPr>
        <p:blipFill>
          <a:blip r:embed="rId4"/>
          <a:srcRect l="30296" t="31292" r="44918" b="49246"/>
          <a:stretch>
            <a:fillRect/>
          </a:stretch>
        </p:blipFill>
        <p:spPr bwMode="auto">
          <a:xfrm>
            <a:off x="4572000" y="3643314"/>
            <a:ext cx="3442374" cy="2071702"/>
          </a:xfrm>
          <a:prstGeom prst="rect">
            <a:avLst/>
          </a:prstGeom>
          <a:ln>
            <a:noFill/>
          </a:ln>
          <a:effectLst>
            <a:softEdge rad="112500"/>
          </a:effec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Brain Aneurysm</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pic>
        <p:nvPicPr>
          <p:cNvPr id="6" name="Picture 2" descr="F:\FOTOS TESE DANIEL\PAULA VERA LUCIA\PAULA_VERA_LUCIA\ln010.jpg"/>
          <p:cNvPicPr>
            <a:picLocks noChangeAspect="1" noChangeArrowheads="1"/>
          </p:cNvPicPr>
          <p:nvPr/>
        </p:nvPicPr>
        <p:blipFill>
          <a:blip r:embed="rId3"/>
          <a:srcRect l="12857" t="7143" r="18571" b="17143"/>
          <a:stretch>
            <a:fillRect/>
          </a:stretch>
        </p:blipFill>
        <p:spPr bwMode="auto">
          <a:xfrm>
            <a:off x="842024" y="1785926"/>
            <a:ext cx="3587100" cy="39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3" descr="F:\FOTOS TESE DANIEL\PAULA VERA LUCIA\PAULA_VERA_LUCIA\ln019.jpg"/>
          <p:cNvPicPr>
            <a:picLocks noChangeAspect="1" noChangeArrowheads="1"/>
          </p:cNvPicPr>
          <p:nvPr/>
        </p:nvPicPr>
        <p:blipFill>
          <a:blip r:embed="rId4"/>
          <a:srcRect l="11842" t="6580" r="13158" b="14474"/>
          <a:stretch>
            <a:fillRect/>
          </a:stretch>
        </p:blipFill>
        <p:spPr bwMode="auto">
          <a:xfrm>
            <a:off x="4597346" y="1785926"/>
            <a:ext cx="3761670" cy="39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b="1" dirty="0" smtClean="0">
                <a:solidFill>
                  <a:srgbClr val="002060"/>
                </a:solidFill>
              </a:rPr>
              <a:t>SELDINGER TECHNIQUE</a:t>
            </a:r>
            <a:endParaRPr lang="en-US" sz="2800" b="1" dirty="0">
              <a:solidFill>
                <a:srgbClr val="002060"/>
              </a:solidFill>
            </a:endParaRPr>
          </a:p>
        </p:txBody>
      </p:sp>
      <p:sp>
        <p:nvSpPr>
          <p:cNvPr id="48135" name="Rectangle 7"/>
          <p:cNvSpPr>
            <a:spLocks noGrp="1" noChangeArrowheads="1"/>
          </p:cNvSpPr>
          <p:nvPr>
            <p:ph idx="1"/>
          </p:nvPr>
        </p:nvSpPr>
        <p:spPr>
          <a:xfrm>
            <a:off x="428597" y="1142985"/>
            <a:ext cx="8286808" cy="3581416"/>
          </a:xfrm>
        </p:spPr>
        <p:txBody>
          <a:bodyPr>
            <a:normAutofit/>
          </a:bodyPr>
          <a:lstStyle/>
          <a:p>
            <a:pPr>
              <a:buFontTx/>
              <a:buNone/>
            </a:pPr>
            <a:r>
              <a:rPr lang="en-US" dirty="0">
                <a:solidFill>
                  <a:schemeClr val="bg1"/>
                </a:solidFill>
                <a:latin typeface="Verdana" pitchFamily="34" charset="0"/>
              </a:rPr>
              <a:t>	</a:t>
            </a:r>
            <a:endParaRPr lang="en-US" dirty="0" smtClean="0">
              <a:solidFill>
                <a:schemeClr val="bg1"/>
              </a:solidFill>
              <a:latin typeface="Verdana" pitchFamily="34" charset="0"/>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sp>
        <p:nvSpPr>
          <p:cNvPr id="48151" name="AutoShape 23" descr="linf0011"/>
          <p:cNvSpPr>
            <a:spLocks noChangeAspect="1" noChangeArrowheads="1"/>
          </p:cNvSpPr>
          <p:nvPr/>
        </p:nvSpPr>
        <p:spPr bwMode="auto">
          <a:xfrm>
            <a:off x="3132138" y="2420938"/>
            <a:ext cx="2982912" cy="2270125"/>
          </a:xfrm>
          <a:prstGeom prst="rect">
            <a:avLst/>
          </a:prstGeom>
          <a:noFill/>
        </p:spPr>
        <p:txBody>
          <a:bodyPr/>
          <a:lstStyle/>
          <a:p>
            <a:endParaRPr lang="pt-BR"/>
          </a:p>
        </p:txBody>
      </p:sp>
      <p:pic>
        <p:nvPicPr>
          <p:cNvPr id="10" name="Picture 2" descr="punçao 1 parede"/>
          <p:cNvPicPr>
            <a:picLocks noChangeAspect="1" noChangeArrowheads="1"/>
          </p:cNvPicPr>
          <p:nvPr/>
        </p:nvPicPr>
        <p:blipFill>
          <a:blip r:embed="rId3"/>
          <a:srcRect/>
          <a:stretch>
            <a:fillRect/>
          </a:stretch>
        </p:blipFill>
        <p:spPr bwMode="auto">
          <a:xfrm>
            <a:off x="785787" y="1580862"/>
            <a:ext cx="7643865" cy="3919840"/>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Brain Aneurysm</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pic>
        <p:nvPicPr>
          <p:cNvPr id="10" name="Picture 5" descr="F:\FOTOS TESE DANIEL\PAULA VERA LUCIA\PAULA_VERA_LUCIA\ln017.jpg"/>
          <p:cNvPicPr>
            <a:picLocks noChangeAspect="1" noChangeArrowheads="1"/>
          </p:cNvPicPr>
          <p:nvPr/>
        </p:nvPicPr>
        <p:blipFill>
          <a:blip r:embed="rId3"/>
          <a:srcRect l="11829" t="3226" r="13979" b="13979"/>
          <a:stretch>
            <a:fillRect/>
          </a:stretch>
        </p:blipFill>
        <p:spPr bwMode="auto">
          <a:xfrm>
            <a:off x="4714875" y="1463688"/>
            <a:ext cx="3684233" cy="4111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4" descr="F:\FOTOS TESE DANIEL\PAULA VERA LUCIA\PAULA_VERA_LUCIA\ln008.jpg"/>
          <p:cNvPicPr>
            <a:picLocks noChangeAspect="1" noChangeArrowheads="1"/>
          </p:cNvPicPr>
          <p:nvPr/>
        </p:nvPicPr>
        <p:blipFill>
          <a:blip r:embed="rId4"/>
          <a:srcRect l="10822" t="6522" r="13051" b="10869"/>
          <a:stretch>
            <a:fillRect/>
          </a:stretch>
        </p:blipFill>
        <p:spPr bwMode="auto">
          <a:xfrm>
            <a:off x="642910" y="1460910"/>
            <a:ext cx="3786214" cy="4111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Brain Aneurysm</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grpSp>
        <p:nvGrpSpPr>
          <p:cNvPr id="13" name="Grupo 7"/>
          <p:cNvGrpSpPr>
            <a:grpSpLocks/>
          </p:cNvGrpSpPr>
          <p:nvPr/>
        </p:nvGrpSpPr>
        <p:grpSpPr bwMode="auto">
          <a:xfrm>
            <a:off x="714348" y="2000240"/>
            <a:ext cx="4000528" cy="2786055"/>
            <a:chOff x="1928794" y="1643050"/>
            <a:chExt cx="5572219" cy="3857652"/>
          </a:xfrm>
        </p:grpSpPr>
        <p:pic>
          <p:nvPicPr>
            <p:cNvPr id="14" name="Picture 5" descr="Neuroform3 Microdelivery Stent System"/>
            <p:cNvPicPr>
              <a:picLocks noChangeAspect="1" noChangeArrowheads="1"/>
            </p:cNvPicPr>
            <p:nvPr/>
          </p:nvPicPr>
          <p:blipFill>
            <a:blip r:embed="rId3"/>
            <a:srcRect l="10448" r="3290" b="38693"/>
            <a:stretch>
              <a:fillRect/>
            </a:stretch>
          </p:blipFill>
          <p:spPr bwMode="auto">
            <a:xfrm>
              <a:off x="1928813" y="1643063"/>
              <a:ext cx="5551487" cy="38576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Retângulo 14"/>
            <p:cNvSpPr/>
            <p:nvPr/>
          </p:nvSpPr>
          <p:spPr>
            <a:xfrm>
              <a:off x="1928794" y="2466968"/>
              <a:ext cx="2071701" cy="461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6" name="Retângulo 15"/>
            <p:cNvSpPr/>
            <p:nvPr/>
          </p:nvSpPr>
          <p:spPr>
            <a:xfrm>
              <a:off x="6402454" y="4610503"/>
              <a:ext cx="1098559" cy="461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7" name="Retângulo 16"/>
            <p:cNvSpPr/>
            <p:nvPr/>
          </p:nvSpPr>
          <p:spPr>
            <a:xfrm>
              <a:off x="1928794" y="1643050"/>
              <a:ext cx="5572164" cy="3857652"/>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grpSp>
      <p:pic>
        <p:nvPicPr>
          <p:cNvPr id="405506" name="Picture 2" descr="http://www.ev3.net/assets/006/5656_w210h.jpg"/>
          <p:cNvPicPr>
            <a:picLocks noChangeAspect="1" noChangeArrowheads="1"/>
          </p:cNvPicPr>
          <p:nvPr/>
        </p:nvPicPr>
        <p:blipFill>
          <a:blip r:embed="rId4"/>
          <a:srcRect/>
          <a:stretch>
            <a:fillRect/>
          </a:stretch>
        </p:blipFill>
        <p:spPr bwMode="auto">
          <a:xfrm>
            <a:off x="5286380" y="1714488"/>
            <a:ext cx="2989509" cy="3714776"/>
          </a:xfrm>
          <a:prstGeom prst="roundRect">
            <a:avLst>
              <a:gd name="adj" fmla="val 8594"/>
            </a:avLst>
          </a:prstGeom>
          <a:solidFill>
            <a:srgbClr val="FFFFFF">
              <a:shade val="85000"/>
            </a:srgbClr>
          </a:solidFill>
          <a:ln w="76200">
            <a:noFill/>
          </a:ln>
          <a:effectLst>
            <a:reflection blurRad="12700" stA="38000" endPos="28000" dist="5000" dir="5400000" sy="-100000" algn="bl" rotWithShape="0"/>
          </a:effec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Brain Aneurysm</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pic>
        <p:nvPicPr>
          <p:cNvPr id="6" name="Picture 2" descr="Img0027"/>
          <p:cNvPicPr>
            <a:picLocks noChangeAspect="1" noChangeArrowheads="1"/>
          </p:cNvPicPr>
          <p:nvPr/>
        </p:nvPicPr>
        <p:blipFill>
          <a:blip r:embed="rId3">
            <a:lum bright="-10000"/>
          </a:blip>
          <a:srcRect l="7382" t="7382" r="8452" b="12881"/>
          <a:stretch>
            <a:fillRect/>
          </a:stretch>
        </p:blipFill>
        <p:spPr bwMode="auto">
          <a:xfrm>
            <a:off x="2214546" y="1357298"/>
            <a:ext cx="4671049" cy="442540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Brain Aneurysm</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pic>
        <p:nvPicPr>
          <p:cNvPr id="5" name="Picture 4" descr="Img0004"/>
          <p:cNvPicPr>
            <a:picLocks noChangeAspect="1" noChangeArrowheads="1"/>
          </p:cNvPicPr>
          <p:nvPr/>
        </p:nvPicPr>
        <p:blipFill>
          <a:blip r:embed="rId3"/>
          <a:srcRect l="8849" t="8849" r="8524" b="11450"/>
          <a:stretch>
            <a:fillRect/>
          </a:stretch>
        </p:blipFill>
        <p:spPr bwMode="auto">
          <a:xfrm>
            <a:off x="2285984" y="1357298"/>
            <a:ext cx="4585894" cy="4424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Brain Aneurysm</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pic>
        <p:nvPicPr>
          <p:cNvPr id="5" name="Picture 5" descr="Img0006"/>
          <p:cNvPicPr>
            <a:picLocks noChangeAspect="1" noChangeArrowheads="1"/>
          </p:cNvPicPr>
          <p:nvPr/>
        </p:nvPicPr>
        <p:blipFill>
          <a:blip r:embed="rId3"/>
          <a:srcRect l="8849" t="8849" r="8522" b="11450"/>
          <a:stretch>
            <a:fillRect/>
          </a:stretch>
        </p:blipFill>
        <p:spPr bwMode="auto">
          <a:xfrm>
            <a:off x="2272123" y="1362054"/>
            <a:ext cx="4585893" cy="4424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Brain Aneurysm</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pic>
        <p:nvPicPr>
          <p:cNvPr id="6" name="Picture 3" descr="Img0031"/>
          <p:cNvPicPr>
            <a:picLocks noChangeAspect="1" noChangeArrowheads="1"/>
          </p:cNvPicPr>
          <p:nvPr/>
        </p:nvPicPr>
        <p:blipFill>
          <a:blip r:embed="rId3">
            <a:lum bright="-30000" contrast="40000"/>
          </a:blip>
          <a:srcRect l="7390" t="7356" r="8464" b="12891"/>
          <a:stretch>
            <a:fillRect/>
          </a:stretch>
        </p:blipFill>
        <p:spPr bwMode="auto">
          <a:xfrm>
            <a:off x="2285984" y="1500174"/>
            <a:ext cx="4667376" cy="442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Img0027"/>
          <p:cNvPicPr>
            <a:picLocks noChangeAspect="1" noChangeArrowheads="1"/>
          </p:cNvPicPr>
          <p:nvPr/>
        </p:nvPicPr>
        <p:blipFill>
          <a:blip r:embed="rId4">
            <a:lum bright="-10000"/>
          </a:blip>
          <a:srcRect l="7382" t="7382" r="8452" b="12881"/>
          <a:stretch>
            <a:fillRect/>
          </a:stretch>
        </p:blipFill>
        <p:spPr bwMode="auto">
          <a:xfrm>
            <a:off x="2285984" y="1500174"/>
            <a:ext cx="4671049" cy="44254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nodeType="clickEffect">
                                  <p:stCondLst>
                                    <p:cond delay="0"/>
                                  </p:stCondLst>
                                  <p:childTnLst>
                                    <p:set>
                                      <p:cBhvr>
                                        <p:cTn id="13" dur="1000">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Brain Aneurysm</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pic>
        <p:nvPicPr>
          <p:cNvPr id="10" name="Picture 2" descr="DSC05209"/>
          <p:cNvPicPr>
            <a:picLocks noChangeAspect="1" noChangeArrowheads="1"/>
          </p:cNvPicPr>
          <p:nvPr/>
        </p:nvPicPr>
        <p:blipFill>
          <a:blip r:embed="rId3" cstate="print">
            <a:lum contrast="6000"/>
            <a:grayscl/>
          </a:blip>
          <a:srcRect l="33826" t="52798" r="31190" b="4320"/>
          <a:stretch>
            <a:fillRect/>
          </a:stretch>
        </p:blipFill>
        <p:spPr bwMode="auto">
          <a:xfrm>
            <a:off x="714348" y="2000240"/>
            <a:ext cx="2876158" cy="26432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2" descr="se036"/>
          <p:cNvPicPr>
            <a:picLocks noChangeAspect="1" noChangeArrowheads="1"/>
          </p:cNvPicPr>
          <p:nvPr/>
        </p:nvPicPr>
        <p:blipFill>
          <a:blip r:embed="rId4"/>
          <a:srcRect l="7333" t="15080" r="4657" b="3757"/>
          <a:stretch>
            <a:fillRect/>
          </a:stretch>
        </p:blipFill>
        <p:spPr bwMode="auto">
          <a:xfrm>
            <a:off x="3786182" y="1285860"/>
            <a:ext cx="4631576" cy="4388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Brain Aneurysm</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pic>
        <p:nvPicPr>
          <p:cNvPr id="6" name="Picture 2" descr="se033"/>
          <p:cNvPicPr>
            <a:picLocks noChangeAspect="1" noChangeArrowheads="1"/>
          </p:cNvPicPr>
          <p:nvPr/>
        </p:nvPicPr>
        <p:blipFill>
          <a:blip r:embed="rId3">
            <a:lum bright="6000" contrast="-10000"/>
          </a:blip>
          <a:srcRect b="3290"/>
          <a:stretch>
            <a:fillRect/>
          </a:stretch>
        </p:blipFill>
        <p:spPr bwMode="auto">
          <a:xfrm>
            <a:off x="785786" y="1500174"/>
            <a:ext cx="3598717" cy="37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se064"/>
          <p:cNvPicPr>
            <a:picLocks noChangeAspect="1" noChangeArrowheads="1"/>
          </p:cNvPicPr>
          <p:nvPr/>
        </p:nvPicPr>
        <p:blipFill>
          <a:blip r:embed="rId4">
            <a:lum bright="10000" contrast="10000"/>
          </a:blip>
          <a:srcRect r="7385" b="2280"/>
          <a:stretch>
            <a:fillRect/>
          </a:stretch>
        </p:blipFill>
        <p:spPr bwMode="auto">
          <a:xfrm>
            <a:off x="4857752" y="1500174"/>
            <a:ext cx="3573276" cy="37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Brain Aneurysm</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pic>
        <p:nvPicPr>
          <p:cNvPr id="6" name="Picture 3" descr="se066"/>
          <p:cNvPicPr>
            <a:picLocks noChangeAspect="1" noChangeArrowheads="1"/>
          </p:cNvPicPr>
          <p:nvPr/>
        </p:nvPicPr>
        <p:blipFill>
          <a:blip r:embed="rId3">
            <a:lum bright="6000" contrast="10000"/>
          </a:blip>
          <a:srcRect r="7420" b="2280"/>
          <a:stretch>
            <a:fillRect/>
          </a:stretch>
        </p:blipFill>
        <p:spPr bwMode="auto">
          <a:xfrm>
            <a:off x="4855861" y="1506950"/>
            <a:ext cx="3573791" cy="37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5" descr="se055"/>
          <p:cNvPicPr>
            <a:picLocks noChangeAspect="1" noChangeArrowheads="1"/>
          </p:cNvPicPr>
          <p:nvPr/>
        </p:nvPicPr>
        <p:blipFill>
          <a:blip r:embed="rId4">
            <a:lum bright="6000" contrast="-6000"/>
          </a:blip>
          <a:srcRect r="6599" b="3398"/>
          <a:stretch>
            <a:fillRect/>
          </a:stretch>
        </p:blipFill>
        <p:spPr bwMode="auto">
          <a:xfrm>
            <a:off x="857224" y="1506950"/>
            <a:ext cx="3515287" cy="37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2" descr="se036"/>
          <p:cNvPicPr>
            <a:picLocks noChangeAspect="1" noChangeArrowheads="1"/>
          </p:cNvPicPr>
          <p:nvPr/>
        </p:nvPicPr>
        <p:blipFill>
          <a:blip r:embed="rId5"/>
          <a:srcRect l="7333" t="15080" r="4657" b="3757"/>
          <a:stretch>
            <a:fillRect/>
          </a:stretch>
        </p:blipFill>
        <p:spPr bwMode="auto">
          <a:xfrm>
            <a:off x="857224" y="1506950"/>
            <a:ext cx="3913228" cy="37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nodeType="clickEffect">
                                  <p:stCondLst>
                                    <p:cond delay="0"/>
                                  </p:stCondLst>
                                  <p:childTnLst>
                                    <p:set>
                                      <p:cBhvr>
                                        <p:cTn id="13" dur="1000">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Brain Aneurysm</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pic>
        <p:nvPicPr>
          <p:cNvPr id="10" name="Picture 2" descr="DSC05209"/>
          <p:cNvPicPr>
            <a:picLocks noChangeAspect="1" noChangeArrowheads="1"/>
          </p:cNvPicPr>
          <p:nvPr/>
        </p:nvPicPr>
        <p:blipFill>
          <a:blip r:embed="rId3" cstate="print">
            <a:lum contrast="6000"/>
            <a:grayscl/>
          </a:blip>
          <a:srcRect l="33826" t="52798" r="31190" b="4320"/>
          <a:stretch>
            <a:fillRect/>
          </a:stretch>
        </p:blipFill>
        <p:spPr bwMode="auto">
          <a:xfrm>
            <a:off x="714348" y="2000240"/>
            <a:ext cx="2876158" cy="26432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2" descr="se036"/>
          <p:cNvPicPr>
            <a:picLocks noChangeAspect="1" noChangeArrowheads="1"/>
          </p:cNvPicPr>
          <p:nvPr/>
        </p:nvPicPr>
        <p:blipFill>
          <a:blip r:embed="rId4"/>
          <a:srcRect l="7333" t="15080" r="4657" b="3757"/>
          <a:stretch>
            <a:fillRect/>
          </a:stretch>
        </p:blipFill>
        <p:spPr bwMode="auto">
          <a:xfrm>
            <a:off x="3786182" y="1285860"/>
            <a:ext cx="4631576" cy="4388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SELDINGER TECHNIQUE</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pic>
        <p:nvPicPr>
          <p:cNvPr id="11" name="Picture 4" descr="fig é"/>
          <p:cNvPicPr>
            <a:picLocks noChangeAspect="1" noChangeArrowheads="1"/>
          </p:cNvPicPr>
          <p:nvPr/>
        </p:nvPicPr>
        <p:blipFill>
          <a:blip r:embed="rId3" cstate="print"/>
          <a:srcRect/>
          <a:stretch>
            <a:fillRect/>
          </a:stretch>
        </p:blipFill>
        <p:spPr>
          <a:xfrm>
            <a:off x="5786446" y="1259311"/>
            <a:ext cx="2428892" cy="4598557"/>
          </a:xfrm>
          <a:prstGeom prst="rect">
            <a:avLst/>
          </a:prstGeom>
        </p:spPr>
      </p:pic>
      <p:pic>
        <p:nvPicPr>
          <p:cNvPr id="10" name="Picture 2" descr="Image3"/>
          <p:cNvPicPr>
            <a:picLocks noChangeAspect="1" noChangeArrowheads="1"/>
          </p:cNvPicPr>
          <p:nvPr/>
        </p:nvPicPr>
        <p:blipFill>
          <a:blip r:embed="rId4"/>
          <a:srcRect/>
          <a:stretch>
            <a:fillRect/>
          </a:stretch>
        </p:blipFill>
        <p:spPr bwMode="auto">
          <a:xfrm>
            <a:off x="5885454" y="4500572"/>
            <a:ext cx="1044000" cy="1037741"/>
          </a:xfrm>
          <a:prstGeom prst="rect">
            <a:avLst/>
          </a:prstGeom>
          <a:noFill/>
          <a:ln w="9525">
            <a:noFill/>
            <a:miter lim="800000"/>
            <a:headEnd/>
            <a:tailEnd/>
          </a:ln>
        </p:spPr>
      </p:pic>
      <p:pic>
        <p:nvPicPr>
          <p:cNvPr id="13" name="Picture 2" descr="Image3"/>
          <p:cNvPicPr>
            <a:picLocks noChangeAspect="1" noChangeArrowheads="1"/>
          </p:cNvPicPr>
          <p:nvPr/>
        </p:nvPicPr>
        <p:blipFill>
          <a:blip r:embed="rId4"/>
          <a:srcRect/>
          <a:stretch>
            <a:fillRect/>
          </a:stretch>
        </p:blipFill>
        <p:spPr bwMode="auto">
          <a:xfrm>
            <a:off x="785787" y="1214423"/>
            <a:ext cx="4671477" cy="4643470"/>
          </a:xfrm>
          <a:prstGeom prst="rect">
            <a:avLst/>
          </a:prstGeom>
          <a:noFill/>
          <a:ln w="9525">
            <a:noFill/>
            <a:miter lim="800000"/>
            <a:headEnd/>
            <a:tailEnd/>
          </a:ln>
        </p:spPr>
      </p:pic>
      <p:cxnSp>
        <p:nvCxnSpPr>
          <p:cNvPr id="15" name="Conector reto 14"/>
          <p:cNvCxnSpPr/>
          <p:nvPr/>
        </p:nvCxnSpPr>
        <p:spPr>
          <a:xfrm rot="16200000" flipH="1">
            <a:off x="4536281" y="2107398"/>
            <a:ext cx="3286148" cy="1500198"/>
          </a:xfrm>
          <a:prstGeom prst="line">
            <a:avLst/>
          </a:prstGeom>
        </p:spPr>
        <p:style>
          <a:lnRef idx="2">
            <a:schemeClr val="dk1"/>
          </a:lnRef>
          <a:fillRef idx="0">
            <a:schemeClr val="dk1"/>
          </a:fillRef>
          <a:effectRef idx="1">
            <a:schemeClr val="dk1"/>
          </a:effectRef>
          <a:fontRef idx="minor">
            <a:schemeClr val="tx1"/>
          </a:fontRef>
        </p:style>
      </p:cxnSp>
      <p:cxnSp>
        <p:nvCxnSpPr>
          <p:cNvPr id="20" name="Conector reto 19"/>
          <p:cNvCxnSpPr/>
          <p:nvPr/>
        </p:nvCxnSpPr>
        <p:spPr>
          <a:xfrm flipV="1">
            <a:off x="5429257" y="5500702"/>
            <a:ext cx="1500198" cy="285752"/>
          </a:xfrm>
          <a:prstGeom prst="line">
            <a:avLst/>
          </a:prstGeom>
        </p:spPr>
        <p:style>
          <a:lnRef idx="2">
            <a:schemeClr val="dk1"/>
          </a:lnRef>
          <a:fillRef idx="0">
            <a:schemeClr val="dk1"/>
          </a:fillRef>
          <a:effectRef idx="1">
            <a:schemeClr val="dk1"/>
          </a:effectRef>
          <a:fontRef idx="minor">
            <a:schemeClr val="tx1"/>
          </a:fontRef>
        </p:style>
      </p:cxn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18" presetClass="entr" presetSubtype="12"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strips(downLeft)">
                                      <p:cBhvr>
                                        <p:cTn id="17" dur="500"/>
                                        <p:tgtEl>
                                          <p:spTgt spid="20"/>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err="1" smtClean="0">
                <a:solidFill>
                  <a:srgbClr val="002060"/>
                </a:solidFill>
              </a:rPr>
              <a:t>Arteriovenous</a:t>
            </a:r>
            <a:r>
              <a:rPr lang="en-US" sz="2800" dirty="0" smtClean="0">
                <a:solidFill>
                  <a:srgbClr val="002060"/>
                </a:solidFill>
              </a:rPr>
              <a:t> Malformation (AVM)</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pic>
        <p:nvPicPr>
          <p:cNvPr id="6" name="Picture 3" descr=" Image-002"/>
          <p:cNvPicPr>
            <a:picLocks noChangeAspect="1" noChangeArrowheads="1"/>
          </p:cNvPicPr>
          <p:nvPr/>
        </p:nvPicPr>
        <p:blipFill>
          <a:blip r:embed="rId3"/>
          <a:srcRect/>
          <a:stretch>
            <a:fillRect/>
          </a:stretch>
        </p:blipFill>
        <p:spPr bwMode="auto">
          <a:xfrm>
            <a:off x="3929058" y="1285860"/>
            <a:ext cx="4537075" cy="4518025"/>
          </a:xfrm>
          <a:prstGeom prst="rect">
            <a:avLst/>
          </a:prstGeom>
          <a:noFill/>
          <a:ln w="9525">
            <a:noFill/>
            <a:miter lim="800000"/>
            <a:headEnd/>
            <a:tailEnd/>
          </a:ln>
        </p:spPr>
      </p:pic>
      <p:sp>
        <p:nvSpPr>
          <p:cNvPr id="9" name="CaixaDeTexto 8"/>
          <p:cNvSpPr txBox="1"/>
          <p:nvPr/>
        </p:nvSpPr>
        <p:spPr>
          <a:xfrm>
            <a:off x="714348" y="1500174"/>
            <a:ext cx="3071834" cy="2308324"/>
          </a:xfrm>
          <a:prstGeom prst="rect">
            <a:avLst/>
          </a:prstGeom>
          <a:noFill/>
        </p:spPr>
        <p:txBody>
          <a:bodyPr wrap="square" rtlCol="0">
            <a:spAutoFit/>
          </a:bodyPr>
          <a:lstStyle/>
          <a:p>
            <a:r>
              <a:rPr lang="pt-BR" sz="2400" dirty="0" smtClean="0"/>
              <a:t>Vascular </a:t>
            </a:r>
            <a:r>
              <a:rPr lang="pt-BR" sz="2400" dirty="0" err="1" smtClean="0"/>
              <a:t>malformation</a:t>
            </a:r>
            <a:r>
              <a:rPr lang="pt-BR" sz="2400" dirty="0" smtClean="0"/>
              <a:t> </a:t>
            </a:r>
            <a:r>
              <a:rPr lang="pt-BR" sz="2400" dirty="0" err="1" smtClean="0"/>
              <a:t>with</a:t>
            </a:r>
            <a:r>
              <a:rPr lang="pt-BR" sz="2400" dirty="0" smtClean="0"/>
              <a:t> </a:t>
            </a:r>
            <a:r>
              <a:rPr lang="pt-BR" sz="2400" dirty="0" err="1" smtClean="0"/>
              <a:t>arteriovenous</a:t>
            </a:r>
            <a:r>
              <a:rPr lang="pt-BR" sz="2400" dirty="0" smtClean="0"/>
              <a:t> shunts, </a:t>
            </a:r>
            <a:r>
              <a:rPr lang="en-US" sz="2400" dirty="0" smtClean="0"/>
              <a:t>that lack an intervening capillary bed</a:t>
            </a:r>
            <a:endParaRPr lang="pt-BR" sz="2400" dirty="0"/>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Brain AVM</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pic>
        <p:nvPicPr>
          <p:cNvPr id="6" name="Picture 4" descr="10014"/>
          <p:cNvPicPr>
            <a:picLocks noChangeAspect="1" noChangeArrowheads="1"/>
          </p:cNvPicPr>
          <p:nvPr/>
        </p:nvPicPr>
        <p:blipFill>
          <a:blip r:embed="rId3"/>
          <a:srcRect l="11826" t="6323" r="10599" b="2975"/>
          <a:stretch>
            <a:fillRect/>
          </a:stretch>
        </p:blipFill>
        <p:spPr bwMode="auto">
          <a:xfrm>
            <a:off x="4572000" y="1714488"/>
            <a:ext cx="4041555" cy="37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5" descr="10023"/>
          <p:cNvPicPr>
            <a:picLocks noChangeAspect="1" noChangeArrowheads="1"/>
          </p:cNvPicPr>
          <p:nvPr/>
        </p:nvPicPr>
        <p:blipFill>
          <a:blip r:embed="rId4"/>
          <a:srcRect l="11826" t="6323" r="10599" b="883"/>
          <a:stretch>
            <a:fillRect/>
          </a:stretch>
        </p:blipFill>
        <p:spPr bwMode="auto">
          <a:xfrm>
            <a:off x="500034" y="1714488"/>
            <a:ext cx="3950940" cy="37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Brain AVM</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pic>
        <p:nvPicPr>
          <p:cNvPr id="7" name="Picture 5" descr="10026"/>
          <p:cNvPicPr>
            <a:picLocks noChangeAspect="1" noChangeArrowheads="1"/>
          </p:cNvPicPr>
          <p:nvPr/>
        </p:nvPicPr>
        <p:blipFill>
          <a:blip r:embed="rId3"/>
          <a:srcRect l="12643" t="6323" r="11455" b="7205"/>
          <a:stretch>
            <a:fillRect/>
          </a:stretch>
        </p:blipFill>
        <p:spPr bwMode="auto">
          <a:xfrm>
            <a:off x="2285984" y="1285860"/>
            <a:ext cx="4857784" cy="44290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0" name="Conector de seta reta 9"/>
          <p:cNvCxnSpPr/>
          <p:nvPr/>
        </p:nvCxnSpPr>
        <p:spPr>
          <a:xfrm rot="16200000" flipH="1">
            <a:off x="3571868" y="2285992"/>
            <a:ext cx="642942" cy="6429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Conector de seta reta 11"/>
          <p:cNvCxnSpPr/>
          <p:nvPr/>
        </p:nvCxnSpPr>
        <p:spPr>
          <a:xfrm rot="16200000" flipV="1">
            <a:off x="5000628" y="4500570"/>
            <a:ext cx="857256" cy="85725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4" name="Elipse 13"/>
          <p:cNvSpPr/>
          <p:nvPr/>
        </p:nvSpPr>
        <p:spPr>
          <a:xfrm>
            <a:off x="5000628" y="2428868"/>
            <a:ext cx="714380" cy="164307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linds(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linds(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Brain AVM</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pic>
        <p:nvPicPr>
          <p:cNvPr id="7" name="Picture 4" descr="10031"/>
          <p:cNvPicPr>
            <a:picLocks noChangeAspect="1" noChangeArrowheads="1"/>
          </p:cNvPicPr>
          <p:nvPr/>
        </p:nvPicPr>
        <p:blipFill>
          <a:blip r:embed="rId3"/>
          <a:srcRect l="15210" t="16734" r="12273" b="2975"/>
          <a:stretch>
            <a:fillRect/>
          </a:stretch>
        </p:blipFill>
        <p:spPr bwMode="auto">
          <a:xfrm>
            <a:off x="2214546" y="1357298"/>
            <a:ext cx="4891822" cy="43313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Brain AVM</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pic>
        <p:nvPicPr>
          <p:cNvPr id="6" name="Picture 4" descr="10058"/>
          <p:cNvPicPr>
            <a:picLocks noChangeAspect="1" noChangeArrowheads="1"/>
          </p:cNvPicPr>
          <p:nvPr/>
        </p:nvPicPr>
        <p:blipFill>
          <a:blip r:embed="rId3"/>
          <a:srcRect l="11826" t="6323" r="10599" b="883"/>
          <a:stretch>
            <a:fillRect/>
          </a:stretch>
        </p:blipFill>
        <p:spPr bwMode="auto">
          <a:xfrm>
            <a:off x="4572000" y="1714488"/>
            <a:ext cx="3949995" cy="37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5" descr="10057"/>
          <p:cNvPicPr>
            <a:picLocks noChangeAspect="1" noChangeArrowheads="1"/>
          </p:cNvPicPr>
          <p:nvPr/>
        </p:nvPicPr>
        <p:blipFill>
          <a:blip r:embed="rId4"/>
          <a:srcRect l="11826" t="6323" r="10599" b="929"/>
          <a:stretch>
            <a:fillRect/>
          </a:stretch>
        </p:blipFill>
        <p:spPr bwMode="auto">
          <a:xfrm>
            <a:off x="500034" y="1714488"/>
            <a:ext cx="3952830" cy="37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4" descr="10014"/>
          <p:cNvPicPr>
            <a:picLocks noChangeAspect="1" noChangeArrowheads="1"/>
          </p:cNvPicPr>
          <p:nvPr/>
        </p:nvPicPr>
        <p:blipFill>
          <a:blip r:embed="rId5"/>
          <a:srcRect l="11826" t="6323" r="10599" b="2975"/>
          <a:stretch>
            <a:fillRect/>
          </a:stretch>
        </p:blipFill>
        <p:spPr bwMode="auto">
          <a:xfrm>
            <a:off x="4572000" y="1714488"/>
            <a:ext cx="4041555" cy="37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nodeType="clickEffect">
                                  <p:stCondLst>
                                    <p:cond delay="0"/>
                                  </p:stCondLst>
                                  <p:childTnLst>
                                    <p:set>
                                      <p:cBhvr>
                                        <p:cTn id="13" dur="1000">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Brain AVM</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pic>
        <p:nvPicPr>
          <p:cNvPr id="6" name="Picture 4" descr="10058"/>
          <p:cNvPicPr>
            <a:picLocks noChangeAspect="1" noChangeArrowheads="1"/>
          </p:cNvPicPr>
          <p:nvPr/>
        </p:nvPicPr>
        <p:blipFill>
          <a:blip r:embed="rId3"/>
          <a:srcRect l="11826" t="6323" r="10599" b="883"/>
          <a:stretch>
            <a:fillRect/>
          </a:stretch>
        </p:blipFill>
        <p:spPr bwMode="auto">
          <a:xfrm>
            <a:off x="4572000" y="1714488"/>
            <a:ext cx="3949995" cy="37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5" descr="10057"/>
          <p:cNvPicPr>
            <a:picLocks noChangeAspect="1" noChangeArrowheads="1"/>
          </p:cNvPicPr>
          <p:nvPr/>
        </p:nvPicPr>
        <p:blipFill>
          <a:blip r:embed="rId4"/>
          <a:srcRect l="11826" t="6323" r="10599" b="929"/>
          <a:stretch>
            <a:fillRect/>
          </a:stretch>
        </p:blipFill>
        <p:spPr bwMode="auto">
          <a:xfrm>
            <a:off x="500034" y="1714488"/>
            <a:ext cx="3952830" cy="37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4" descr="10014"/>
          <p:cNvPicPr>
            <a:picLocks noChangeAspect="1" noChangeArrowheads="1"/>
          </p:cNvPicPr>
          <p:nvPr/>
        </p:nvPicPr>
        <p:blipFill>
          <a:blip r:embed="rId5"/>
          <a:srcRect l="11826" t="6323" r="10599" b="2975"/>
          <a:stretch>
            <a:fillRect/>
          </a:stretch>
        </p:blipFill>
        <p:spPr bwMode="auto">
          <a:xfrm>
            <a:off x="4572000" y="1714488"/>
            <a:ext cx="4041555" cy="37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nodeType="clickEffect">
                                  <p:stCondLst>
                                    <p:cond delay="0"/>
                                  </p:stCondLst>
                                  <p:childTnLst>
                                    <p:set>
                                      <p:cBhvr>
                                        <p:cTn id="13" dur="1000">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Carotid-cavernous fistula </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pic>
        <p:nvPicPr>
          <p:cNvPr id="8" name="Picture 6"/>
          <p:cNvPicPr>
            <a:picLocks noChangeAspect="1" noChangeArrowheads="1"/>
          </p:cNvPicPr>
          <p:nvPr/>
        </p:nvPicPr>
        <p:blipFill>
          <a:blip r:embed="rId3"/>
          <a:srcRect l="9375" t="7500" r="53711" b="44687"/>
          <a:stretch>
            <a:fillRect/>
          </a:stretch>
        </p:blipFill>
        <p:spPr bwMode="auto">
          <a:xfrm>
            <a:off x="571472" y="1928802"/>
            <a:ext cx="3429024" cy="27758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reflection blurRad="6350" stA="52000" endA="300" endPos="35000" dir="5400000" sy="-100000" algn="bl" rotWithShape="0"/>
          </a:effectLst>
          <a:scene3d>
            <a:camera prst="perspectiveContrastingRightFacing"/>
            <a:lightRig rig="threePt" dir="t"/>
          </a:scene3d>
        </p:spPr>
      </p:pic>
      <p:pic>
        <p:nvPicPr>
          <p:cNvPr id="11" name="Picture 3"/>
          <p:cNvPicPr>
            <a:picLocks noChangeAspect="1" noChangeArrowheads="1"/>
          </p:cNvPicPr>
          <p:nvPr/>
        </p:nvPicPr>
        <p:blipFill>
          <a:blip r:embed="rId4"/>
          <a:srcRect t="4669" b="32298"/>
          <a:stretch>
            <a:fillRect/>
          </a:stretch>
        </p:blipFill>
        <p:spPr bwMode="auto">
          <a:xfrm>
            <a:off x="3714744" y="1857364"/>
            <a:ext cx="2948310" cy="192882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reflection blurRad="6350" stA="52000" endA="300" endPos="35000" dir="5400000" sy="-100000" algn="bl" rotWithShape="0"/>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2" name="Picture 4"/>
          <p:cNvPicPr>
            <a:picLocks noChangeAspect="1" noChangeArrowheads="1"/>
          </p:cNvPicPr>
          <p:nvPr/>
        </p:nvPicPr>
        <p:blipFill>
          <a:blip r:embed="rId5"/>
          <a:srcRect b="29963"/>
          <a:stretch>
            <a:fillRect/>
          </a:stretch>
        </p:blipFill>
        <p:spPr bwMode="auto">
          <a:xfrm>
            <a:off x="5857884" y="2928934"/>
            <a:ext cx="2948310" cy="214314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reflection blurRad="6350" stA="52000" endA="300" endPos="35000" dir="5400000" sy="-100000" algn="bl" rotWithShape="0"/>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Carotid-cavernous fistula </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pic>
        <p:nvPicPr>
          <p:cNvPr id="4" name="Imagem 27" descr="emerlina0002.jpg"/>
          <p:cNvPicPr>
            <a:picLocks noChangeAspect="1"/>
          </p:cNvPicPr>
          <p:nvPr/>
        </p:nvPicPr>
        <p:blipFill>
          <a:blip r:embed="rId3"/>
          <a:srcRect l="29337" t="34694" r="15135" b="14505"/>
          <a:stretch>
            <a:fillRect/>
          </a:stretch>
        </p:blipFill>
        <p:spPr bwMode="auto">
          <a:xfrm>
            <a:off x="1928794" y="1357298"/>
            <a:ext cx="4955307" cy="45326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Carotid-cavernous fistula </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pic>
        <p:nvPicPr>
          <p:cNvPr id="4" name="Picture 9" descr="R:\Images\200802\200802A0\29022008938.jpg"/>
          <p:cNvPicPr>
            <a:picLocks noChangeAspect="1" noChangeArrowheads="1"/>
          </p:cNvPicPr>
          <p:nvPr/>
        </p:nvPicPr>
        <p:blipFill>
          <a:blip r:embed="rId3" cstate="print"/>
          <a:srcRect l="4393" r="25314"/>
          <a:stretch>
            <a:fillRect/>
          </a:stretch>
        </p:blipFill>
        <p:spPr bwMode="auto">
          <a:xfrm rot="5400000">
            <a:off x="5713016" y="711811"/>
            <a:ext cx="1757375" cy="33341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10" descr="R:\Images\200802\200802A0\29022008939.jpg"/>
          <p:cNvPicPr>
            <a:picLocks noChangeAspect="1" noChangeArrowheads="1"/>
          </p:cNvPicPr>
          <p:nvPr/>
        </p:nvPicPr>
        <p:blipFill>
          <a:blip r:embed="rId4" cstate="print"/>
          <a:srcRect l="17573" t="9406" r="9937"/>
          <a:stretch>
            <a:fillRect/>
          </a:stretch>
        </p:blipFill>
        <p:spPr bwMode="auto">
          <a:xfrm rot="5400000">
            <a:off x="1443015" y="914383"/>
            <a:ext cx="1757375" cy="29289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8" descr="R:\Images\200802\200802A0\29022008937.jpg"/>
          <p:cNvPicPr>
            <a:picLocks noChangeAspect="1" noChangeArrowheads="1"/>
          </p:cNvPicPr>
          <p:nvPr/>
        </p:nvPicPr>
        <p:blipFill>
          <a:blip r:embed="rId5" cstate="print"/>
          <a:srcRect l="21966" t="4465" r="16527" b="3295"/>
          <a:stretch>
            <a:fillRect/>
          </a:stretch>
        </p:blipFill>
        <p:spPr bwMode="auto">
          <a:xfrm rot="5400000">
            <a:off x="5730594" y="3015958"/>
            <a:ext cx="1704121" cy="34082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7" descr="R:\Images\200802\200802A0\29022008936.jpg"/>
          <p:cNvPicPr>
            <a:picLocks noChangeAspect="1" noChangeArrowheads="1"/>
          </p:cNvPicPr>
          <p:nvPr/>
        </p:nvPicPr>
        <p:blipFill>
          <a:blip r:embed="rId6" cstate="print"/>
          <a:srcRect l="12195" t="4896" r="12194"/>
          <a:stretch>
            <a:fillRect/>
          </a:stretch>
        </p:blipFill>
        <p:spPr bwMode="auto">
          <a:xfrm rot="5400000">
            <a:off x="1469642" y="3173771"/>
            <a:ext cx="1704120" cy="29289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Carotid-cavernous fistula </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pic>
        <p:nvPicPr>
          <p:cNvPr id="8" name="Imagem 14" descr="emerlin0001.jpg"/>
          <p:cNvPicPr>
            <a:picLocks noChangeAspect="1"/>
          </p:cNvPicPr>
          <p:nvPr/>
        </p:nvPicPr>
        <p:blipFill>
          <a:blip r:embed="rId3"/>
          <a:srcRect/>
          <a:stretch>
            <a:fillRect/>
          </a:stretch>
        </p:blipFill>
        <p:spPr bwMode="auto">
          <a:xfrm>
            <a:off x="2214546" y="1214422"/>
            <a:ext cx="4811013" cy="48101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m 15" descr="emerlin0002.jpg"/>
          <p:cNvPicPr>
            <a:picLocks noChangeAspect="1"/>
          </p:cNvPicPr>
          <p:nvPr/>
        </p:nvPicPr>
        <p:blipFill>
          <a:blip r:embed="rId4"/>
          <a:srcRect/>
          <a:stretch>
            <a:fillRect/>
          </a:stretch>
        </p:blipFill>
        <p:spPr bwMode="auto">
          <a:xfrm>
            <a:off x="2214546" y="1214422"/>
            <a:ext cx="4811013" cy="48101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m 17" descr="emerlin0004.jpg"/>
          <p:cNvPicPr>
            <a:picLocks noChangeAspect="1"/>
          </p:cNvPicPr>
          <p:nvPr/>
        </p:nvPicPr>
        <p:blipFill>
          <a:blip r:embed="rId5"/>
          <a:srcRect/>
          <a:stretch>
            <a:fillRect/>
          </a:stretch>
        </p:blipFill>
        <p:spPr bwMode="auto">
          <a:xfrm>
            <a:off x="2214546" y="1214422"/>
            <a:ext cx="4811013" cy="48101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m 16" descr="emerlin0003.jpg"/>
          <p:cNvPicPr>
            <a:picLocks noChangeAspect="1"/>
          </p:cNvPicPr>
          <p:nvPr/>
        </p:nvPicPr>
        <p:blipFill>
          <a:blip r:embed="rId6"/>
          <a:srcRect/>
          <a:stretch>
            <a:fillRect/>
          </a:stretch>
        </p:blipFill>
        <p:spPr bwMode="auto">
          <a:xfrm>
            <a:off x="2214546" y="1231885"/>
            <a:ext cx="4811013" cy="48101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FEMORAL ARTERY ACCESS</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pic>
        <p:nvPicPr>
          <p:cNvPr id="7" name="1.AVI">
            <a:hlinkClick r:id="" action="ppaction://media"/>
          </p:cNvPr>
          <p:cNvPicPr>
            <a:picLocks noRot="1" noChangeAspect="1"/>
          </p:cNvPicPr>
          <p:nvPr>
            <a:videoFile r:link="rId1"/>
          </p:nvPr>
        </p:nvPicPr>
        <p:blipFill>
          <a:blip r:embed="rId4"/>
          <a:stretch>
            <a:fillRect/>
          </a:stretch>
        </p:blipFill>
        <p:spPr>
          <a:xfrm>
            <a:off x="1904981" y="1428736"/>
            <a:ext cx="5429288" cy="4071966"/>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video>
              <p:cMediaNode>
                <p:cTn id="15" fill="hold" display="0">
                  <p:stCondLst>
                    <p:cond delay="indefinite"/>
                  </p:stCondLst>
                  <p:endCondLst>
                    <p:cond evt="onNext" delay="0">
                      <p:tgtEl>
                        <p:sldTgt/>
                      </p:tgtEl>
                    </p:cond>
                    <p:cond evt="onPrev" delay="0">
                      <p:tgtEl>
                        <p:sldTgt/>
                      </p:tgtEl>
                    </p:cond>
                  </p:endCondLst>
                </p:cTn>
                <p:tgtEl>
                  <p:spTgt spid="7"/>
                </p:tgtEl>
              </p:cMediaNode>
            </p:video>
          </p:childTnLst>
        </p:cTn>
      </p:par>
    </p:tnLst>
    <p:bldLst>
      <p:bldP spid="4813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Carotid-cavernous fistula </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pic>
        <p:nvPicPr>
          <p:cNvPr id="8" name="Imagem 6" descr="emerlina0012.jpg"/>
          <p:cNvPicPr>
            <a:picLocks noChangeAspect="1"/>
          </p:cNvPicPr>
          <p:nvPr/>
        </p:nvPicPr>
        <p:blipFill>
          <a:blip r:embed="rId3"/>
          <a:srcRect l="6288" t="4231" r="7330" b="12433"/>
          <a:stretch>
            <a:fillRect/>
          </a:stretch>
        </p:blipFill>
        <p:spPr bwMode="auto">
          <a:xfrm>
            <a:off x="4583855" y="1643050"/>
            <a:ext cx="3917235" cy="3780000"/>
          </a:xfrm>
          <a:prstGeom prst="rect">
            <a:avLst/>
          </a:prstGeom>
          <a:noFill/>
          <a:ln w="9525">
            <a:solidFill>
              <a:schemeClr val="folHlink"/>
            </a:solidFill>
            <a:miter lim="800000"/>
            <a:headEnd/>
            <a:tailEnd/>
          </a:ln>
        </p:spPr>
      </p:pic>
      <p:pic>
        <p:nvPicPr>
          <p:cNvPr id="9" name="Imagem 27" descr="emerlina0002.jpg"/>
          <p:cNvPicPr>
            <a:picLocks noChangeAspect="1"/>
          </p:cNvPicPr>
          <p:nvPr/>
        </p:nvPicPr>
        <p:blipFill>
          <a:blip r:embed="rId4"/>
          <a:srcRect l="5814" t="2686" r="5739" b="10522"/>
          <a:stretch>
            <a:fillRect/>
          </a:stretch>
        </p:blipFill>
        <p:spPr bwMode="auto">
          <a:xfrm>
            <a:off x="642910" y="1643050"/>
            <a:ext cx="3851820" cy="3780000"/>
          </a:xfrm>
          <a:prstGeom prst="rect">
            <a:avLst/>
          </a:prstGeom>
          <a:noFill/>
          <a:ln w="9525">
            <a:solidFill>
              <a:schemeClr val="folHlink"/>
            </a:solidFill>
            <a:miter lim="800000"/>
            <a:headEnd/>
            <a:tailEnd/>
          </a:ln>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Carotid-cavernous fistula </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pic>
        <p:nvPicPr>
          <p:cNvPr id="6" name="Picture 9" descr="R:\Images\200802\200802A0\29022008938.jpg"/>
          <p:cNvPicPr>
            <a:picLocks noChangeAspect="1" noChangeArrowheads="1"/>
          </p:cNvPicPr>
          <p:nvPr/>
        </p:nvPicPr>
        <p:blipFill>
          <a:blip r:embed="rId3" cstate="print"/>
          <a:srcRect l="10092" t="5978" r="25314" b="4274"/>
          <a:stretch>
            <a:fillRect/>
          </a:stretch>
        </p:blipFill>
        <p:spPr bwMode="auto">
          <a:xfrm rot="5400000">
            <a:off x="1750199" y="321447"/>
            <a:ext cx="2428891" cy="450059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pic>
        <p:nvPicPr>
          <p:cNvPr id="7" name="Picture 1" descr="C:\Users\dgabud\AppData\Local\Microsoft\Windows\Temporary Internet Files\Low\Content.IE5\FT10QY17\250720081583[1].jpg"/>
          <p:cNvPicPr>
            <a:picLocks noChangeAspect="1" noChangeArrowheads="1"/>
          </p:cNvPicPr>
          <p:nvPr/>
        </p:nvPicPr>
        <p:blipFill>
          <a:blip r:embed="rId4" cstate="print"/>
          <a:srcRect t="3542" b="18542"/>
          <a:stretch>
            <a:fillRect/>
          </a:stretch>
        </p:blipFill>
        <p:spPr bwMode="auto">
          <a:xfrm>
            <a:off x="4429124" y="3429000"/>
            <a:ext cx="4171382" cy="2438141"/>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8" descr="D:\Reunião 06-05-2009\089779F CT\50015.jpg"/>
          <p:cNvPicPr>
            <a:picLocks noChangeAspect="1" noChangeArrowheads="1"/>
          </p:cNvPicPr>
          <p:nvPr/>
        </p:nvPicPr>
        <p:blipFill>
          <a:blip r:embed="rId3"/>
          <a:srcRect b="13780"/>
          <a:stretch>
            <a:fillRect/>
          </a:stretch>
        </p:blipFill>
        <p:spPr bwMode="auto">
          <a:xfrm>
            <a:off x="1714480" y="428604"/>
            <a:ext cx="5715000" cy="4986338"/>
          </a:xfrm>
          <a:prstGeom prst="rect">
            <a:avLst/>
          </a:prstGeom>
          <a:noFill/>
          <a:ln w="9525">
            <a:noFill/>
            <a:miter lim="800000"/>
            <a:headEnd/>
            <a:tailEnd/>
          </a:ln>
        </p:spPr>
      </p:pic>
      <p:sp>
        <p:nvSpPr>
          <p:cNvPr id="4" name="Elipse 3"/>
          <p:cNvSpPr/>
          <p:nvPr/>
        </p:nvSpPr>
        <p:spPr>
          <a:xfrm>
            <a:off x="2643013" y="2857500"/>
            <a:ext cx="1429455" cy="14287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0" fontAlgn="base" hangingPunct="0">
              <a:spcBef>
                <a:spcPct val="0"/>
              </a:spcBef>
              <a:spcAft>
                <a:spcPct val="0"/>
              </a:spcAft>
              <a:defRPr/>
            </a:pPr>
            <a:endParaRPr lang="pt-BR" sz="2400" kern="1200">
              <a:solidFill>
                <a:srgbClr val="FFFFFF"/>
              </a:solidFill>
              <a:latin typeface="Bookman Old Style"/>
              <a:ea typeface="+mn-ea"/>
              <a:cs typeface="+mn-cs"/>
            </a:endParaRPr>
          </a:p>
        </p:txBody>
      </p:sp>
      <p:sp>
        <p:nvSpPr>
          <p:cNvPr id="145413" name="CaixaDeTexto 12"/>
          <p:cNvSpPr txBox="1">
            <a:spLocks noChangeArrowheads="1"/>
          </p:cNvSpPr>
          <p:nvPr/>
        </p:nvSpPr>
        <p:spPr bwMode="auto">
          <a:xfrm>
            <a:off x="2714979" y="357190"/>
            <a:ext cx="4060727" cy="584775"/>
          </a:xfrm>
          <a:prstGeom prst="rect">
            <a:avLst/>
          </a:prstGeom>
          <a:noFill/>
          <a:ln w="9525">
            <a:noFill/>
            <a:miter lim="800000"/>
            <a:headEnd/>
            <a:tailEnd/>
          </a:ln>
        </p:spPr>
        <p:txBody>
          <a:bodyPr wrap="none">
            <a:spAutoFit/>
          </a:bodyPr>
          <a:lstStyle/>
          <a:p>
            <a:pPr eaLnBrk="0" hangingPunct="0"/>
            <a:r>
              <a:rPr lang="pt-BR" sz="3200" dirty="0" err="1" smtClean="0">
                <a:solidFill>
                  <a:srgbClr val="FFFF00"/>
                </a:solidFill>
                <a:latin typeface="Times New Roman" pitchFamily="18" charset="0"/>
              </a:rPr>
              <a:t>contrast-enhanced</a:t>
            </a:r>
            <a:r>
              <a:rPr lang="pt-BR" sz="3200" dirty="0" smtClean="0">
                <a:solidFill>
                  <a:srgbClr val="FFFF00"/>
                </a:solidFill>
                <a:latin typeface="Times New Roman" pitchFamily="18" charset="0"/>
              </a:rPr>
              <a:t>  CT</a:t>
            </a:r>
            <a:endParaRPr lang="pt-BR" sz="3200" kern="1200" dirty="0">
              <a:solidFill>
                <a:srgbClr val="FFFF00"/>
              </a:solidFill>
              <a:latin typeface="Times New Roman" pitchFamily="18" charset="0"/>
              <a:ea typeface="+mn-ea"/>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D:\Reunião 06-05-2009\0897779F XA\40022.jpg"/>
          <p:cNvPicPr>
            <a:picLocks noChangeAspect="1" noChangeArrowheads="1"/>
          </p:cNvPicPr>
          <p:nvPr/>
        </p:nvPicPr>
        <p:blipFill>
          <a:blip r:embed="rId2"/>
          <a:srcRect/>
          <a:stretch>
            <a:fillRect/>
          </a:stretch>
        </p:blipFill>
        <p:spPr bwMode="auto">
          <a:xfrm>
            <a:off x="1143000" y="0"/>
            <a:ext cx="6858000" cy="6858000"/>
          </a:xfrm>
          <a:prstGeom prst="rect">
            <a:avLst/>
          </a:prstGeom>
          <a:noFill/>
          <a:ln w="9525">
            <a:noFill/>
            <a:miter lim="800000"/>
            <a:headEnd/>
            <a:tailEnd/>
          </a:ln>
        </p:spPr>
      </p:pic>
      <p:pic>
        <p:nvPicPr>
          <p:cNvPr id="147459" name="Picture 3" descr="D:\Reunião 06-05-2009\0897779F XA\40014.jpg"/>
          <p:cNvPicPr>
            <a:picLocks noChangeAspect="1" noChangeArrowheads="1"/>
          </p:cNvPicPr>
          <p:nvPr/>
        </p:nvPicPr>
        <p:blipFill>
          <a:blip r:embed="rId3"/>
          <a:srcRect/>
          <a:stretch>
            <a:fillRect/>
          </a:stretch>
        </p:blipFill>
        <p:spPr bwMode="auto">
          <a:xfrm>
            <a:off x="1143000" y="0"/>
            <a:ext cx="6858000" cy="6858000"/>
          </a:xfrm>
          <a:prstGeom prst="rect">
            <a:avLst/>
          </a:prstGeom>
          <a:noFill/>
          <a:ln w="9525">
            <a:noFill/>
            <a:miter lim="800000"/>
            <a:headEnd/>
            <a:tailEnd/>
          </a:ln>
        </p:spPr>
      </p:pic>
      <p:pic>
        <p:nvPicPr>
          <p:cNvPr id="147460" name="Picture 4" descr="D:\Reunião 06-05-2009\0897779F XA\40015.jpg"/>
          <p:cNvPicPr>
            <a:picLocks noChangeAspect="1" noChangeArrowheads="1"/>
          </p:cNvPicPr>
          <p:nvPr/>
        </p:nvPicPr>
        <p:blipFill>
          <a:blip r:embed="rId4"/>
          <a:srcRect/>
          <a:stretch>
            <a:fillRect/>
          </a:stretch>
        </p:blipFill>
        <p:spPr bwMode="auto">
          <a:xfrm>
            <a:off x="1143000" y="0"/>
            <a:ext cx="6858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D:\Reunião 06-05-2009\0897779F XA\40022.jpg"/>
          <p:cNvPicPr>
            <a:picLocks noChangeAspect="1" noChangeArrowheads="1"/>
          </p:cNvPicPr>
          <p:nvPr/>
        </p:nvPicPr>
        <p:blipFill>
          <a:blip r:embed="rId2"/>
          <a:srcRect/>
          <a:stretch>
            <a:fillRect/>
          </a:stretch>
        </p:blipFill>
        <p:spPr bwMode="auto">
          <a:xfrm>
            <a:off x="1143000" y="0"/>
            <a:ext cx="6858000" cy="6858000"/>
          </a:xfrm>
          <a:prstGeom prst="rect">
            <a:avLst/>
          </a:prstGeom>
          <a:noFill/>
          <a:ln w="9525">
            <a:noFill/>
            <a:miter lim="800000"/>
            <a:headEnd/>
            <a:tailEnd/>
          </a:ln>
        </p:spPr>
      </p:pic>
      <p:pic>
        <p:nvPicPr>
          <p:cNvPr id="148483" name="Picture 3" descr="D:\Reunião 06-05-2009\0897779F XA\40014.jpg"/>
          <p:cNvPicPr>
            <a:picLocks noChangeAspect="1" noChangeArrowheads="1"/>
          </p:cNvPicPr>
          <p:nvPr/>
        </p:nvPicPr>
        <p:blipFill>
          <a:blip r:embed="rId3"/>
          <a:srcRect/>
          <a:stretch>
            <a:fillRect/>
          </a:stretch>
        </p:blipFill>
        <p:spPr bwMode="auto">
          <a:xfrm>
            <a:off x="1143000" y="0"/>
            <a:ext cx="6858000" cy="6858000"/>
          </a:xfrm>
          <a:prstGeom prst="rect">
            <a:avLst/>
          </a:prstGeom>
          <a:noFill/>
          <a:ln w="9525">
            <a:noFill/>
            <a:miter lim="800000"/>
            <a:headEnd/>
            <a:tailEnd/>
          </a:ln>
        </p:spPr>
      </p:pic>
      <p:pic>
        <p:nvPicPr>
          <p:cNvPr id="148484" name="Picture 4" descr="D:\Reunião 06-05-2009\0897779F XA\40015.jpg"/>
          <p:cNvPicPr>
            <a:picLocks noChangeAspect="1" noChangeArrowheads="1"/>
          </p:cNvPicPr>
          <p:nvPr/>
        </p:nvPicPr>
        <p:blipFill>
          <a:blip r:embed="rId4"/>
          <a:srcRect/>
          <a:stretch>
            <a:fillRect/>
          </a:stretch>
        </p:blipFill>
        <p:spPr bwMode="auto">
          <a:xfrm>
            <a:off x="1143000" y="0"/>
            <a:ext cx="6858000" cy="6858000"/>
          </a:xfrm>
          <a:prstGeom prst="rect">
            <a:avLst/>
          </a:prstGeom>
          <a:noFill/>
          <a:ln w="9525">
            <a:noFill/>
            <a:miter lim="800000"/>
            <a:headEnd/>
            <a:tailEnd/>
          </a:ln>
        </p:spPr>
      </p:pic>
      <p:pic>
        <p:nvPicPr>
          <p:cNvPr id="148485" name="Picture 5" descr="D:\Reunião 06-05-2009\0897779F XA\40016.jpg"/>
          <p:cNvPicPr>
            <a:picLocks noChangeAspect="1" noChangeArrowheads="1"/>
          </p:cNvPicPr>
          <p:nvPr/>
        </p:nvPicPr>
        <p:blipFill>
          <a:blip r:embed="rId5"/>
          <a:srcRect/>
          <a:stretch>
            <a:fillRect/>
          </a:stretch>
        </p:blipFill>
        <p:spPr bwMode="auto">
          <a:xfrm>
            <a:off x="1143000" y="0"/>
            <a:ext cx="6858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D:\Reunião 06-05-2009\0897779F XA\40022.jpg"/>
          <p:cNvPicPr>
            <a:picLocks noChangeAspect="1" noChangeArrowheads="1"/>
          </p:cNvPicPr>
          <p:nvPr/>
        </p:nvPicPr>
        <p:blipFill>
          <a:blip r:embed="rId2"/>
          <a:srcRect/>
          <a:stretch>
            <a:fillRect/>
          </a:stretch>
        </p:blipFill>
        <p:spPr bwMode="auto">
          <a:xfrm>
            <a:off x="1143000" y="0"/>
            <a:ext cx="6858000" cy="6858000"/>
          </a:xfrm>
          <a:prstGeom prst="rect">
            <a:avLst/>
          </a:prstGeom>
          <a:noFill/>
          <a:ln w="9525">
            <a:noFill/>
            <a:miter lim="800000"/>
            <a:headEnd/>
            <a:tailEnd/>
          </a:ln>
        </p:spPr>
      </p:pic>
      <p:pic>
        <p:nvPicPr>
          <p:cNvPr id="149507" name="Picture 3" descr="D:\Reunião 06-05-2009\0897779F XA\40014.jpg"/>
          <p:cNvPicPr>
            <a:picLocks noChangeAspect="1" noChangeArrowheads="1"/>
          </p:cNvPicPr>
          <p:nvPr/>
        </p:nvPicPr>
        <p:blipFill>
          <a:blip r:embed="rId3"/>
          <a:srcRect/>
          <a:stretch>
            <a:fillRect/>
          </a:stretch>
        </p:blipFill>
        <p:spPr bwMode="auto">
          <a:xfrm>
            <a:off x="1143000" y="0"/>
            <a:ext cx="6858000" cy="6858000"/>
          </a:xfrm>
          <a:prstGeom prst="rect">
            <a:avLst/>
          </a:prstGeom>
          <a:noFill/>
          <a:ln w="9525">
            <a:noFill/>
            <a:miter lim="800000"/>
            <a:headEnd/>
            <a:tailEnd/>
          </a:ln>
        </p:spPr>
      </p:pic>
      <p:pic>
        <p:nvPicPr>
          <p:cNvPr id="149508" name="Picture 4" descr="D:\Reunião 06-05-2009\0897779F XA\40015.jpg"/>
          <p:cNvPicPr>
            <a:picLocks noChangeAspect="1" noChangeArrowheads="1"/>
          </p:cNvPicPr>
          <p:nvPr/>
        </p:nvPicPr>
        <p:blipFill>
          <a:blip r:embed="rId4"/>
          <a:srcRect/>
          <a:stretch>
            <a:fillRect/>
          </a:stretch>
        </p:blipFill>
        <p:spPr bwMode="auto">
          <a:xfrm>
            <a:off x="1143000" y="0"/>
            <a:ext cx="6858000" cy="6858000"/>
          </a:xfrm>
          <a:prstGeom prst="rect">
            <a:avLst/>
          </a:prstGeom>
          <a:noFill/>
          <a:ln w="9525">
            <a:noFill/>
            <a:miter lim="800000"/>
            <a:headEnd/>
            <a:tailEnd/>
          </a:ln>
        </p:spPr>
      </p:pic>
      <p:pic>
        <p:nvPicPr>
          <p:cNvPr id="149509" name="Picture 5" descr="D:\Reunião 06-05-2009\0897779F XA\40016.jpg"/>
          <p:cNvPicPr>
            <a:picLocks noChangeAspect="1" noChangeArrowheads="1"/>
          </p:cNvPicPr>
          <p:nvPr/>
        </p:nvPicPr>
        <p:blipFill>
          <a:blip r:embed="rId5"/>
          <a:srcRect/>
          <a:stretch>
            <a:fillRect/>
          </a:stretch>
        </p:blipFill>
        <p:spPr bwMode="auto">
          <a:xfrm>
            <a:off x="1143000" y="0"/>
            <a:ext cx="6858000" cy="6858000"/>
          </a:xfrm>
          <a:prstGeom prst="rect">
            <a:avLst/>
          </a:prstGeom>
          <a:noFill/>
          <a:ln w="9525">
            <a:noFill/>
            <a:miter lim="800000"/>
            <a:headEnd/>
            <a:tailEnd/>
          </a:ln>
        </p:spPr>
      </p:pic>
      <p:pic>
        <p:nvPicPr>
          <p:cNvPr id="149510" name="Picture 6" descr="D:\Reunião 06-05-2009\0897779F XA\40017.jpg"/>
          <p:cNvPicPr>
            <a:picLocks noChangeAspect="1" noChangeArrowheads="1"/>
          </p:cNvPicPr>
          <p:nvPr/>
        </p:nvPicPr>
        <p:blipFill>
          <a:blip r:embed="rId6"/>
          <a:srcRect/>
          <a:stretch>
            <a:fillRect/>
          </a:stretch>
        </p:blipFill>
        <p:spPr bwMode="auto">
          <a:xfrm>
            <a:off x="1143000" y="0"/>
            <a:ext cx="6858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D:\Reunião 06-05-2009\0897779F XA\40022.jpg"/>
          <p:cNvPicPr>
            <a:picLocks noChangeAspect="1" noChangeArrowheads="1"/>
          </p:cNvPicPr>
          <p:nvPr/>
        </p:nvPicPr>
        <p:blipFill>
          <a:blip r:embed="rId2"/>
          <a:srcRect/>
          <a:stretch>
            <a:fillRect/>
          </a:stretch>
        </p:blipFill>
        <p:spPr bwMode="auto">
          <a:xfrm>
            <a:off x="1143000" y="0"/>
            <a:ext cx="6858000" cy="6858000"/>
          </a:xfrm>
          <a:prstGeom prst="rect">
            <a:avLst/>
          </a:prstGeom>
          <a:noFill/>
          <a:ln w="9525">
            <a:noFill/>
            <a:miter lim="800000"/>
            <a:headEnd/>
            <a:tailEnd/>
          </a:ln>
        </p:spPr>
      </p:pic>
      <p:pic>
        <p:nvPicPr>
          <p:cNvPr id="150531" name="Picture 3" descr="D:\Reunião 06-05-2009\0897779F XA\40014.jpg"/>
          <p:cNvPicPr>
            <a:picLocks noChangeAspect="1" noChangeArrowheads="1"/>
          </p:cNvPicPr>
          <p:nvPr/>
        </p:nvPicPr>
        <p:blipFill>
          <a:blip r:embed="rId3"/>
          <a:srcRect/>
          <a:stretch>
            <a:fillRect/>
          </a:stretch>
        </p:blipFill>
        <p:spPr bwMode="auto">
          <a:xfrm>
            <a:off x="1143000" y="0"/>
            <a:ext cx="6858000" cy="6858000"/>
          </a:xfrm>
          <a:prstGeom prst="rect">
            <a:avLst/>
          </a:prstGeom>
          <a:noFill/>
          <a:ln w="9525">
            <a:noFill/>
            <a:miter lim="800000"/>
            <a:headEnd/>
            <a:tailEnd/>
          </a:ln>
        </p:spPr>
      </p:pic>
      <p:pic>
        <p:nvPicPr>
          <p:cNvPr id="150532" name="Picture 4" descr="D:\Reunião 06-05-2009\0897779F XA\40015.jpg"/>
          <p:cNvPicPr>
            <a:picLocks noChangeAspect="1" noChangeArrowheads="1"/>
          </p:cNvPicPr>
          <p:nvPr/>
        </p:nvPicPr>
        <p:blipFill>
          <a:blip r:embed="rId4"/>
          <a:srcRect/>
          <a:stretch>
            <a:fillRect/>
          </a:stretch>
        </p:blipFill>
        <p:spPr bwMode="auto">
          <a:xfrm>
            <a:off x="1143000" y="0"/>
            <a:ext cx="6858000" cy="6858000"/>
          </a:xfrm>
          <a:prstGeom prst="rect">
            <a:avLst/>
          </a:prstGeom>
          <a:noFill/>
          <a:ln w="9525">
            <a:noFill/>
            <a:miter lim="800000"/>
            <a:headEnd/>
            <a:tailEnd/>
          </a:ln>
        </p:spPr>
      </p:pic>
      <p:pic>
        <p:nvPicPr>
          <p:cNvPr id="150533" name="Picture 5" descr="D:\Reunião 06-05-2009\0897779F XA\40016.jpg"/>
          <p:cNvPicPr>
            <a:picLocks noChangeAspect="1" noChangeArrowheads="1"/>
          </p:cNvPicPr>
          <p:nvPr/>
        </p:nvPicPr>
        <p:blipFill>
          <a:blip r:embed="rId5"/>
          <a:srcRect/>
          <a:stretch>
            <a:fillRect/>
          </a:stretch>
        </p:blipFill>
        <p:spPr bwMode="auto">
          <a:xfrm>
            <a:off x="1143000" y="0"/>
            <a:ext cx="6858000" cy="6858000"/>
          </a:xfrm>
          <a:prstGeom prst="rect">
            <a:avLst/>
          </a:prstGeom>
          <a:noFill/>
          <a:ln w="9525">
            <a:noFill/>
            <a:miter lim="800000"/>
            <a:headEnd/>
            <a:tailEnd/>
          </a:ln>
        </p:spPr>
      </p:pic>
      <p:pic>
        <p:nvPicPr>
          <p:cNvPr id="150534" name="Picture 6" descr="D:\Reunião 06-05-2009\0897779F XA\40017.jpg"/>
          <p:cNvPicPr>
            <a:picLocks noChangeAspect="1" noChangeArrowheads="1"/>
          </p:cNvPicPr>
          <p:nvPr/>
        </p:nvPicPr>
        <p:blipFill>
          <a:blip r:embed="rId6"/>
          <a:srcRect/>
          <a:stretch>
            <a:fillRect/>
          </a:stretch>
        </p:blipFill>
        <p:spPr bwMode="auto">
          <a:xfrm>
            <a:off x="1143000" y="0"/>
            <a:ext cx="6858000" cy="6858000"/>
          </a:xfrm>
          <a:prstGeom prst="rect">
            <a:avLst/>
          </a:prstGeom>
          <a:noFill/>
          <a:ln w="9525">
            <a:noFill/>
            <a:miter lim="800000"/>
            <a:headEnd/>
            <a:tailEnd/>
          </a:ln>
        </p:spPr>
      </p:pic>
      <p:pic>
        <p:nvPicPr>
          <p:cNvPr id="150535" name="Picture 7" descr="D:\Reunião 06-05-2009\0897779F XA\40018.jpg"/>
          <p:cNvPicPr>
            <a:picLocks noChangeAspect="1" noChangeArrowheads="1"/>
          </p:cNvPicPr>
          <p:nvPr/>
        </p:nvPicPr>
        <p:blipFill>
          <a:blip r:embed="rId7"/>
          <a:srcRect/>
          <a:stretch>
            <a:fillRect/>
          </a:stretch>
        </p:blipFill>
        <p:spPr bwMode="auto">
          <a:xfrm>
            <a:off x="1143000" y="0"/>
            <a:ext cx="6858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D:\Reunião 06-05-2009\0897779F XA\40022.jpg"/>
          <p:cNvPicPr>
            <a:picLocks noChangeAspect="1" noChangeArrowheads="1"/>
          </p:cNvPicPr>
          <p:nvPr/>
        </p:nvPicPr>
        <p:blipFill>
          <a:blip r:embed="rId2"/>
          <a:srcRect/>
          <a:stretch>
            <a:fillRect/>
          </a:stretch>
        </p:blipFill>
        <p:spPr bwMode="auto">
          <a:xfrm>
            <a:off x="1143000" y="0"/>
            <a:ext cx="6858000" cy="6858000"/>
          </a:xfrm>
          <a:prstGeom prst="rect">
            <a:avLst/>
          </a:prstGeom>
          <a:noFill/>
          <a:ln w="9525">
            <a:noFill/>
            <a:miter lim="800000"/>
            <a:headEnd/>
            <a:tailEnd/>
          </a:ln>
        </p:spPr>
      </p:pic>
      <p:pic>
        <p:nvPicPr>
          <p:cNvPr id="151555" name="Picture 3" descr="D:\Reunião 06-05-2009\0897779F XA\40014.jpg"/>
          <p:cNvPicPr>
            <a:picLocks noChangeAspect="1" noChangeArrowheads="1"/>
          </p:cNvPicPr>
          <p:nvPr/>
        </p:nvPicPr>
        <p:blipFill>
          <a:blip r:embed="rId3"/>
          <a:srcRect/>
          <a:stretch>
            <a:fillRect/>
          </a:stretch>
        </p:blipFill>
        <p:spPr bwMode="auto">
          <a:xfrm>
            <a:off x="1143000" y="0"/>
            <a:ext cx="6858000" cy="6858000"/>
          </a:xfrm>
          <a:prstGeom prst="rect">
            <a:avLst/>
          </a:prstGeom>
          <a:noFill/>
          <a:ln w="9525">
            <a:noFill/>
            <a:miter lim="800000"/>
            <a:headEnd/>
            <a:tailEnd/>
          </a:ln>
        </p:spPr>
      </p:pic>
      <p:pic>
        <p:nvPicPr>
          <p:cNvPr id="151556" name="Picture 4" descr="D:\Reunião 06-05-2009\0897779F XA\40015.jpg"/>
          <p:cNvPicPr>
            <a:picLocks noChangeAspect="1" noChangeArrowheads="1"/>
          </p:cNvPicPr>
          <p:nvPr/>
        </p:nvPicPr>
        <p:blipFill>
          <a:blip r:embed="rId4"/>
          <a:srcRect/>
          <a:stretch>
            <a:fillRect/>
          </a:stretch>
        </p:blipFill>
        <p:spPr bwMode="auto">
          <a:xfrm>
            <a:off x="1143000" y="0"/>
            <a:ext cx="6858000" cy="6858000"/>
          </a:xfrm>
          <a:prstGeom prst="rect">
            <a:avLst/>
          </a:prstGeom>
          <a:noFill/>
          <a:ln w="9525">
            <a:noFill/>
            <a:miter lim="800000"/>
            <a:headEnd/>
            <a:tailEnd/>
          </a:ln>
        </p:spPr>
      </p:pic>
      <p:pic>
        <p:nvPicPr>
          <p:cNvPr id="151557" name="Picture 5" descr="D:\Reunião 06-05-2009\0897779F XA\40016.jpg"/>
          <p:cNvPicPr>
            <a:picLocks noChangeAspect="1" noChangeArrowheads="1"/>
          </p:cNvPicPr>
          <p:nvPr/>
        </p:nvPicPr>
        <p:blipFill>
          <a:blip r:embed="rId5"/>
          <a:srcRect/>
          <a:stretch>
            <a:fillRect/>
          </a:stretch>
        </p:blipFill>
        <p:spPr bwMode="auto">
          <a:xfrm>
            <a:off x="1143000" y="0"/>
            <a:ext cx="6858000" cy="6858000"/>
          </a:xfrm>
          <a:prstGeom prst="rect">
            <a:avLst/>
          </a:prstGeom>
          <a:noFill/>
          <a:ln w="9525">
            <a:noFill/>
            <a:miter lim="800000"/>
            <a:headEnd/>
            <a:tailEnd/>
          </a:ln>
        </p:spPr>
      </p:pic>
      <p:pic>
        <p:nvPicPr>
          <p:cNvPr id="151558" name="Picture 6" descr="D:\Reunião 06-05-2009\0897779F XA\40017.jpg"/>
          <p:cNvPicPr>
            <a:picLocks noChangeAspect="1" noChangeArrowheads="1"/>
          </p:cNvPicPr>
          <p:nvPr/>
        </p:nvPicPr>
        <p:blipFill>
          <a:blip r:embed="rId6"/>
          <a:srcRect/>
          <a:stretch>
            <a:fillRect/>
          </a:stretch>
        </p:blipFill>
        <p:spPr bwMode="auto">
          <a:xfrm>
            <a:off x="1143000" y="0"/>
            <a:ext cx="6858000" cy="6858000"/>
          </a:xfrm>
          <a:prstGeom prst="rect">
            <a:avLst/>
          </a:prstGeom>
          <a:noFill/>
          <a:ln w="9525">
            <a:noFill/>
            <a:miter lim="800000"/>
            <a:headEnd/>
            <a:tailEnd/>
          </a:ln>
        </p:spPr>
      </p:pic>
      <p:pic>
        <p:nvPicPr>
          <p:cNvPr id="151559" name="Picture 7" descr="D:\Reunião 06-05-2009\0897779F XA\40018.jpg"/>
          <p:cNvPicPr>
            <a:picLocks noChangeAspect="1" noChangeArrowheads="1"/>
          </p:cNvPicPr>
          <p:nvPr/>
        </p:nvPicPr>
        <p:blipFill>
          <a:blip r:embed="rId7"/>
          <a:srcRect/>
          <a:stretch>
            <a:fillRect/>
          </a:stretch>
        </p:blipFill>
        <p:spPr bwMode="auto">
          <a:xfrm>
            <a:off x="1143000" y="0"/>
            <a:ext cx="6858000" cy="6858000"/>
          </a:xfrm>
          <a:prstGeom prst="rect">
            <a:avLst/>
          </a:prstGeom>
          <a:noFill/>
          <a:ln w="9525">
            <a:noFill/>
            <a:miter lim="800000"/>
            <a:headEnd/>
            <a:tailEnd/>
          </a:ln>
        </p:spPr>
      </p:pic>
      <p:pic>
        <p:nvPicPr>
          <p:cNvPr id="151560" name="Picture 8" descr="D:\Reunião 06-05-2009\0897779F XA\40019.jpg"/>
          <p:cNvPicPr>
            <a:picLocks noChangeAspect="1" noChangeArrowheads="1"/>
          </p:cNvPicPr>
          <p:nvPr/>
        </p:nvPicPr>
        <p:blipFill>
          <a:blip r:embed="rId8"/>
          <a:srcRect/>
          <a:stretch>
            <a:fillRect/>
          </a:stretch>
        </p:blipFill>
        <p:spPr bwMode="auto">
          <a:xfrm>
            <a:off x="1143000" y="0"/>
            <a:ext cx="6858000" cy="6858000"/>
          </a:xfrm>
          <a:prstGeom prst="rect">
            <a:avLst/>
          </a:prstGeom>
          <a:noFill/>
          <a:ln w="9525">
            <a:noFill/>
            <a:miter lim="800000"/>
            <a:headEnd/>
            <a:tailEnd/>
          </a:ln>
        </p:spPr>
      </p:pic>
      <p:pic>
        <p:nvPicPr>
          <p:cNvPr id="151561" name="Picture 9" descr="D:\Reunião 06-05-2009\0897779F XA\40020.jpg"/>
          <p:cNvPicPr>
            <a:picLocks noChangeAspect="1" noChangeArrowheads="1"/>
          </p:cNvPicPr>
          <p:nvPr/>
        </p:nvPicPr>
        <p:blipFill>
          <a:blip r:embed="rId9"/>
          <a:srcRect/>
          <a:stretch>
            <a:fillRect/>
          </a:stretch>
        </p:blipFill>
        <p:spPr bwMode="auto">
          <a:xfrm>
            <a:off x="1143000" y="0"/>
            <a:ext cx="6858000" cy="6858000"/>
          </a:xfrm>
          <a:prstGeom prst="rect">
            <a:avLst/>
          </a:prstGeom>
          <a:noFill/>
          <a:ln w="9525">
            <a:noFill/>
            <a:miter lim="800000"/>
            <a:headEnd/>
            <a:tailEnd/>
          </a:ln>
        </p:spPr>
      </p:pic>
      <p:pic>
        <p:nvPicPr>
          <p:cNvPr id="151562" name="Picture 10" descr="D:\Reunião 06-05-2009\0897779F XA\40021.jpg"/>
          <p:cNvPicPr>
            <a:picLocks noChangeAspect="1" noChangeArrowheads="1"/>
          </p:cNvPicPr>
          <p:nvPr/>
        </p:nvPicPr>
        <p:blipFill>
          <a:blip r:embed="rId10"/>
          <a:srcRect/>
          <a:stretch>
            <a:fillRect/>
          </a:stretch>
        </p:blipFill>
        <p:spPr bwMode="auto">
          <a:xfrm>
            <a:off x="1143000" y="0"/>
            <a:ext cx="6858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8" descr="DSCF0448"/>
          <p:cNvPicPr>
            <a:picLocks noChangeAspect="1" noChangeArrowheads="1"/>
          </p:cNvPicPr>
          <p:nvPr/>
        </p:nvPicPr>
        <p:blipFill>
          <a:blip r:embed="rId2"/>
          <a:srcRect r="32201"/>
          <a:stretch>
            <a:fillRect/>
          </a:stretch>
        </p:blipFill>
        <p:spPr bwMode="auto">
          <a:xfrm>
            <a:off x="4214991" y="1500189"/>
            <a:ext cx="4714522" cy="5214937"/>
          </a:xfrm>
          <a:prstGeom prst="rect">
            <a:avLst/>
          </a:prstGeom>
          <a:noFill/>
          <a:ln w="9525">
            <a:noFill/>
            <a:miter lim="800000"/>
            <a:headEnd/>
            <a:tailEnd/>
          </a:ln>
        </p:spPr>
      </p:pic>
      <p:pic>
        <p:nvPicPr>
          <p:cNvPr id="152579" name="Imagem 4" descr="CATETER"/>
          <p:cNvPicPr>
            <a:picLocks noChangeAspect="1" noChangeArrowheads="1"/>
          </p:cNvPicPr>
          <p:nvPr/>
        </p:nvPicPr>
        <p:blipFill>
          <a:blip r:embed="rId3"/>
          <a:srcRect l="54623" b="8875"/>
          <a:stretch>
            <a:fillRect/>
          </a:stretch>
        </p:blipFill>
        <p:spPr bwMode="auto">
          <a:xfrm>
            <a:off x="357013" y="285753"/>
            <a:ext cx="3596922" cy="5000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11" descr="D:\Reunião 06-05-2009\0897779F XA\40002.jpg"/>
          <p:cNvPicPr>
            <a:picLocks noChangeAspect="1" noChangeArrowheads="1"/>
          </p:cNvPicPr>
          <p:nvPr/>
        </p:nvPicPr>
        <p:blipFill>
          <a:blip r:embed="rId2"/>
          <a:srcRect t="3111" b="9731"/>
          <a:stretch>
            <a:fillRect/>
          </a:stretch>
        </p:blipFill>
        <p:spPr bwMode="auto">
          <a:xfrm>
            <a:off x="2" y="0"/>
            <a:ext cx="4508500" cy="3929063"/>
          </a:xfrm>
          <a:prstGeom prst="rect">
            <a:avLst/>
          </a:prstGeom>
          <a:noFill/>
          <a:ln w="9525">
            <a:noFill/>
            <a:miter lim="800000"/>
            <a:headEnd/>
            <a:tailEnd/>
          </a:ln>
        </p:spPr>
      </p:pic>
      <p:pic>
        <p:nvPicPr>
          <p:cNvPr id="153603" name="Picture 13" descr="D:\Reunião 06-05-2009\0897779F XA\40004.jpg"/>
          <p:cNvPicPr>
            <a:picLocks noChangeAspect="1" noChangeArrowheads="1"/>
          </p:cNvPicPr>
          <p:nvPr/>
        </p:nvPicPr>
        <p:blipFill>
          <a:blip r:embed="rId3"/>
          <a:srcRect/>
          <a:stretch>
            <a:fillRect/>
          </a:stretch>
        </p:blipFill>
        <p:spPr bwMode="auto">
          <a:xfrm>
            <a:off x="4572000" y="2286000"/>
            <a:ext cx="45720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000" dirty="0" smtClean="0">
                <a:solidFill>
                  <a:srgbClr val="002060"/>
                </a:solidFill>
              </a:rPr>
              <a:t>FIRST STEP OF INTERVENTIONAL RADIOLOGY</a:t>
            </a:r>
            <a:endParaRPr lang="en-US" sz="2000" dirty="0">
              <a:solidFill>
                <a:srgbClr val="002060"/>
              </a:solidFill>
            </a:endParaRPr>
          </a:p>
        </p:txBody>
      </p:sp>
      <p:sp>
        <p:nvSpPr>
          <p:cNvPr id="48135" name="Rectangle 7"/>
          <p:cNvSpPr>
            <a:spLocks noGrp="1" noChangeArrowheads="1"/>
          </p:cNvSpPr>
          <p:nvPr>
            <p:ph idx="1"/>
          </p:nvPr>
        </p:nvSpPr>
        <p:spPr>
          <a:xfrm>
            <a:off x="428597" y="1142985"/>
            <a:ext cx="8286808" cy="3581416"/>
          </a:xfrm>
        </p:spPr>
        <p:txBody>
          <a:bodyPr>
            <a:normAutofit/>
          </a:bodyPr>
          <a:lstStyle/>
          <a:p>
            <a:pPr>
              <a:buFontTx/>
              <a:buNone/>
            </a:pPr>
            <a:r>
              <a:rPr lang="en-US" dirty="0">
                <a:solidFill>
                  <a:schemeClr val="bg1"/>
                </a:solidFill>
                <a:latin typeface="Verdana" pitchFamily="34" charset="0"/>
              </a:rPr>
              <a:t>	</a:t>
            </a:r>
            <a:endParaRPr lang="en-US" dirty="0" smtClean="0">
              <a:solidFill>
                <a:schemeClr val="bg1"/>
              </a:solidFill>
              <a:latin typeface="Verdana" pitchFamily="34" charset="0"/>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sp>
        <p:nvSpPr>
          <p:cNvPr id="48151" name="AutoShape 23" descr="linf0011"/>
          <p:cNvSpPr>
            <a:spLocks noChangeAspect="1" noChangeArrowheads="1"/>
          </p:cNvSpPr>
          <p:nvPr/>
        </p:nvSpPr>
        <p:spPr bwMode="auto">
          <a:xfrm>
            <a:off x="3132138" y="2420938"/>
            <a:ext cx="2982912" cy="2270125"/>
          </a:xfrm>
          <a:prstGeom prst="rect">
            <a:avLst/>
          </a:prstGeom>
          <a:noFill/>
        </p:spPr>
        <p:txBody>
          <a:bodyPr/>
          <a:lstStyle/>
          <a:p>
            <a:endParaRPr lang="pt-BR"/>
          </a:p>
        </p:txBody>
      </p:sp>
      <p:sp>
        <p:nvSpPr>
          <p:cNvPr id="8" name="CaixaDeTexto 7"/>
          <p:cNvSpPr txBox="1"/>
          <p:nvPr/>
        </p:nvSpPr>
        <p:spPr>
          <a:xfrm>
            <a:off x="785786" y="1500174"/>
            <a:ext cx="7715304" cy="5016758"/>
          </a:xfrm>
          <a:prstGeom prst="rect">
            <a:avLst/>
          </a:prstGeom>
          <a:noFill/>
        </p:spPr>
        <p:txBody>
          <a:bodyPr wrap="square" rtlCol="0">
            <a:spAutoFit/>
          </a:bodyPr>
          <a:lstStyle/>
          <a:p>
            <a:r>
              <a:rPr lang="pt-BR" sz="2400" dirty="0" smtClean="0"/>
              <a:t>●Charles </a:t>
            </a:r>
            <a:r>
              <a:rPr lang="pt-BR" sz="2400" dirty="0" err="1" smtClean="0"/>
              <a:t>Dotter</a:t>
            </a:r>
            <a:r>
              <a:rPr lang="pt-BR" sz="2400" dirty="0" smtClean="0"/>
              <a:t> MD</a:t>
            </a:r>
          </a:p>
          <a:p>
            <a:endParaRPr lang="pt-BR" sz="2400" dirty="0" smtClean="0"/>
          </a:p>
          <a:p>
            <a:r>
              <a:rPr lang="pt-BR" sz="2400" dirty="0" smtClean="0"/>
              <a:t>● 1964</a:t>
            </a:r>
          </a:p>
          <a:p>
            <a:endParaRPr lang="pt-BR" sz="2400" dirty="0" smtClean="0"/>
          </a:p>
          <a:p>
            <a:r>
              <a:rPr lang="pt-BR" sz="2400" dirty="0" smtClean="0"/>
              <a:t>● 82-</a:t>
            </a:r>
            <a:r>
              <a:rPr lang="pt-BR" sz="2400" dirty="0" err="1" smtClean="0"/>
              <a:t>year-old</a:t>
            </a:r>
            <a:r>
              <a:rPr lang="pt-BR" sz="2400" dirty="0" smtClean="0"/>
              <a:t> </a:t>
            </a:r>
            <a:r>
              <a:rPr lang="pt-BR" sz="2400" dirty="0" err="1" smtClean="0"/>
              <a:t>woman</a:t>
            </a:r>
            <a:endParaRPr lang="pt-BR" sz="2400" dirty="0" smtClean="0"/>
          </a:p>
          <a:p>
            <a:r>
              <a:rPr lang="pt-BR" sz="2400" dirty="0" smtClean="0"/>
              <a:t>    </a:t>
            </a:r>
            <a:r>
              <a:rPr lang="pt-BR" sz="2400" dirty="0" err="1" smtClean="0"/>
              <a:t>leg</a:t>
            </a:r>
            <a:r>
              <a:rPr lang="pt-BR" sz="2400" dirty="0" smtClean="0"/>
              <a:t> </a:t>
            </a:r>
            <a:r>
              <a:rPr lang="pt-BR" sz="2400" dirty="0" err="1" smtClean="0"/>
              <a:t>ischemia</a:t>
            </a:r>
            <a:r>
              <a:rPr lang="pt-BR" sz="2400" dirty="0" smtClean="0"/>
              <a:t> </a:t>
            </a:r>
          </a:p>
          <a:p>
            <a:r>
              <a:rPr lang="pt-BR" sz="2400" dirty="0" smtClean="0"/>
              <a:t>    </a:t>
            </a:r>
            <a:r>
              <a:rPr lang="pt-BR" sz="2400" dirty="0" err="1" smtClean="0"/>
              <a:t>and</a:t>
            </a:r>
            <a:r>
              <a:rPr lang="pt-BR" sz="2400" dirty="0" smtClean="0"/>
              <a:t> gangrene</a:t>
            </a:r>
          </a:p>
          <a:p>
            <a:endParaRPr lang="pt-BR" sz="2400" dirty="0" smtClean="0"/>
          </a:p>
          <a:p>
            <a:r>
              <a:rPr lang="pt-BR" sz="2400" dirty="0" smtClean="0"/>
              <a:t>● </a:t>
            </a:r>
            <a:r>
              <a:rPr lang="pt-BR" sz="2400" dirty="0" err="1" smtClean="0"/>
              <a:t>Sucessfull</a:t>
            </a:r>
            <a:r>
              <a:rPr lang="pt-BR" sz="2400" dirty="0" smtClean="0"/>
              <a:t> </a:t>
            </a:r>
            <a:r>
              <a:rPr lang="pt-BR" sz="2400" dirty="0" err="1" smtClean="0"/>
              <a:t>dilatation</a:t>
            </a:r>
            <a:r>
              <a:rPr lang="pt-BR" sz="2400" dirty="0" smtClean="0"/>
              <a:t> </a:t>
            </a:r>
          </a:p>
          <a:p>
            <a:r>
              <a:rPr lang="pt-BR" sz="2400" dirty="0" smtClean="0"/>
              <a:t>   </a:t>
            </a:r>
            <a:r>
              <a:rPr lang="pt-BR" sz="2400" dirty="0" err="1" smtClean="0"/>
              <a:t>of</a:t>
            </a:r>
            <a:r>
              <a:rPr lang="pt-BR" sz="2400" dirty="0" smtClean="0"/>
              <a:t> </a:t>
            </a:r>
            <a:r>
              <a:rPr lang="pt-BR" sz="2400" dirty="0" err="1" smtClean="0"/>
              <a:t>stenosis</a:t>
            </a:r>
            <a:r>
              <a:rPr lang="pt-BR" sz="2400" dirty="0" smtClean="0"/>
              <a:t> </a:t>
            </a:r>
            <a:r>
              <a:rPr lang="pt-BR" sz="2400" dirty="0" err="1" smtClean="0"/>
              <a:t>with</a:t>
            </a:r>
            <a:r>
              <a:rPr lang="pt-BR" sz="2400" dirty="0" smtClean="0"/>
              <a:t> </a:t>
            </a:r>
            <a:r>
              <a:rPr lang="pt-BR" sz="2400" dirty="0" err="1" smtClean="0"/>
              <a:t>guide</a:t>
            </a:r>
            <a:r>
              <a:rPr lang="pt-BR" sz="2400" dirty="0" smtClean="0"/>
              <a:t> </a:t>
            </a:r>
            <a:r>
              <a:rPr lang="pt-BR" sz="2400" dirty="0" err="1" smtClean="0"/>
              <a:t>wire</a:t>
            </a:r>
            <a:endParaRPr lang="pt-BR" sz="2400" dirty="0" smtClean="0"/>
          </a:p>
          <a:p>
            <a:r>
              <a:rPr lang="pt-BR" sz="2400" dirty="0" smtClean="0"/>
              <a:t>   </a:t>
            </a:r>
            <a:r>
              <a:rPr lang="pt-BR" sz="2400" dirty="0" err="1" smtClean="0"/>
              <a:t>and</a:t>
            </a:r>
            <a:r>
              <a:rPr lang="pt-BR" sz="2400" dirty="0" smtClean="0"/>
              <a:t> coaxial </a:t>
            </a:r>
            <a:r>
              <a:rPr lang="pt-BR" sz="2400" dirty="0" err="1" smtClean="0"/>
              <a:t>catheters</a:t>
            </a:r>
            <a:endParaRPr lang="pt-BR" sz="2400" dirty="0" smtClean="0"/>
          </a:p>
          <a:p>
            <a:endParaRPr lang="pt-BR" sz="2800" dirty="0" smtClean="0"/>
          </a:p>
          <a:p>
            <a:endParaRPr lang="pt-BR" sz="2800" dirty="0" smtClean="0"/>
          </a:p>
        </p:txBody>
      </p:sp>
      <p:pic>
        <p:nvPicPr>
          <p:cNvPr id="147458" name="Picture 2"/>
          <p:cNvPicPr>
            <a:picLocks noChangeAspect="1" noChangeArrowheads="1"/>
          </p:cNvPicPr>
          <p:nvPr/>
        </p:nvPicPr>
        <p:blipFill>
          <a:blip r:embed="rId3" cstate="print"/>
          <a:srcRect/>
          <a:stretch>
            <a:fillRect/>
          </a:stretch>
        </p:blipFill>
        <p:spPr bwMode="auto">
          <a:xfrm>
            <a:off x="4429125" y="1571612"/>
            <a:ext cx="4057685" cy="317172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D:\Reunião 06-05-2009\0897779F XA\40022.jpg"/>
          <p:cNvPicPr>
            <a:picLocks noChangeAspect="1" noChangeArrowheads="1"/>
          </p:cNvPicPr>
          <p:nvPr/>
        </p:nvPicPr>
        <p:blipFill>
          <a:blip r:embed="rId2"/>
          <a:srcRect/>
          <a:stretch>
            <a:fillRect/>
          </a:stretch>
        </p:blipFill>
        <p:spPr bwMode="auto">
          <a:xfrm>
            <a:off x="1143000" y="0"/>
            <a:ext cx="6858000" cy="6858000"/>
          </a:xfrm>
          <a:prstGeom prst="rect">
            <a:avLst/>
          </a:prstGeom>
          <a:noFill/>
          <a:ln w="9525">
            <a:noFill/>
            <a:miter lim="800000"/>
            <a:headEnd/>
            <a:tailEnd/>
          </a:ln>
        </p:spPr>
      </p:pic>
      <p:pic>
        <p:nvPicPr>
          <p:cNvPr id="146435" name="Picture 3" descr="D:\Reunião 06-05-2009\0897779F XA\40014.jpg"/>
          <p:cNvPicPr>
            <a:picLocks noChangeAspect="1" noChangeArrowheads="1"/>
          </p:cNvPicPr>
          <p:nvPr/>
        </p:nvPicPr>
        <p:blipFill>
          <a:blip r:embed="rId3"/>
          <a:srcRect/>
          <a:stretch>
            <a:fillRect/>
          </a:stretch>
        </p:blipFill>
        <p:spPr bwMode="auto">
          <a:xfrm>
            <a:off x="1143000" y="0"/>
            <a:ext cx="6858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6" descr="D:\Reunião 06-05-2009\0897779F XA\40031.jpg"/>
          <p:cNvPicPr>
            <a:picLocks noChangeAspect="1" noChangeArrowheads="1"/>
          </p:cNvPicPr>
          <p:nvPr/>
        </p:nvPicPr>
        <p:blipFill>
          <a:blip r:embed="rId2"/>
          <a:srcRect/>
          <a:stretch>
            <a:fillRect/>
          </a:stretch>
        </p:blipFill>
        <p:spPr bwMode="auto">
          <a:xfrm>
            <a:off x="1071034" y="0"/>
            <a:ext cx="6858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Tumors</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pPr algn="l" rtl="0" fontAlgn="base">
              <a:spcBef>
                <a:spcPct val="0"/>
              </a:spcBef>
              <a:spcAft>
                <a:spcPct val="0"/>
              </a:spcAft>
            </a:pPr>
            <a:endParaRPr lang="pt-BR" sz="2000" b="1" i="1" kern="1200">
              <a:solidFill>
                <a:prstClr val="black"/>
              </a:solidFill>
              <a:latin typeface="Arial" charset="0"/>
              <a:ea typeface="+mn-ea"/>
              <a:cs typeface="+mn-cs"/>
            </a:endParaRPr>
          </a:p>
        </p:txBody>
      </p:sp>
      <p:pic>
        <p:nvPicPr>
          <p:cNvPr id="94210" name="Picture 2" descr="Figure 2A"/>
          <p:cNvPicPr>
            <a:picLocks noChangeAspect="1" noChangeArrowheads="1"/>
          </p:cNvPicPr>
          <p:nvPr/>
        </p:nvPicPr>
        <p:blipFill>
          <a:blip r:embed="rId3"/>
          <a:srcRect r="3249"/>
          <a:stretch>
            <a:fillRect/>
          </a:stretch>
        </p:blipFill>
        <p:spPr bwMode="auto">
          <a:xfrm>
            <a:off x="2571736" y="1601882"/>
            <a:ext cx="4714908" cy="3755944"/>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Tumors</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pPr algn="l" rtl="0" fontAlgn="base">
              <a:spcBef>
                <a:spcPct val="0"/>
              </a:spcBef>
              <a:spcAft>
                <a:spcPct val="0"/>
              </a:spcAft>
            </a:pPr>
            <a:endParaRPr lang="pt-BR" sz="2000" b="1" i="1" kern="1200">
              <a:solidFill>
                <a:prstClr val="black"/>
              </a:solidFill>
              <a:latin typeface="Arial" charset="0"/>
              <a:ea typeface="+mn-ea"/>
              <a:cs typeface="+mn-cs"/>
            </a:endParaRPr>
          </a:p>
        </p:txBody>
      </p:sp>
      <p:pic>
        <p:nvPicPr>
          <p:cNvPr id="6" name="Picture 2" descr="10007"/>
          <p:cNvPicPr>
            <a:picLocks noChangeAspect="1" noChangeArrowheads="1"/>
          </p:cNvPicPr>
          <p:nvPr/>
        </p:nvPicPr>
        <p:blipFill>
          <a:blip r:embed="rId3"/>
          <a:srcRect b="7198"/>
          <a:stretch>
            <a:fillRect/>
          </a:stretch>
        </p:blipFill>
        <p:spPr bwMode="auto">
          <a:xfrm>
            <a:off x="5162576" y="3780291"/>
            <a:ext cx="2624134" cy="2434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3" descr="10002"/>
          <p:cNvPicPr>
            <a:picLocks noChangeAspect="1" noChangeArrowheads="1"/>
          </p:cNvPicPr>
          <p:nvPr/>
        </p:nvPicPr>
        <p:blipFill>
          <a:blip r:embed="rId4"/>
          <a:srcRect b="7198"/>
          <a:stretch>
            <a:fillRect/>
          </a:stretch>
        </p:blipFill>
        <p:spPr bwMode="auto">
          <a:xfrm>
            <a:off x="1000100" y="1208523"/>
            <a:ext cx="2624134" cy="2434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4" descr="10004"/>
          <p:cNvPicPr>
            <a:picLocks noChangeAspect="1" noChangeArrowheads="1"/>
          </p:cNvPicPr>
          <p:nvPr/>
        </p:nvPicPr>
        <p:blipFill>
          <a:blip r:embed="rId5"/>
          <a:srcRect b="7198"/>
          <a:stretch>
            <a:fillRect/>
          </a:stretch>
        </p:blipFill>
        <p:spPr bwMode="auto">
          <a:xfrm>
            <a:off x="4500562" y="1208523"/>
            <a:ext cx="2624134" cy="2434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5" descr="10006"/>
          <p:cNvPicPr>
            <a:picLocks noChangeAspect="1" noChangeArrowheads="1"/>
          </p:cNvPicPr>
          <p:nvPr/>
        </p:nvPicPr>
        <p:blipFill>
          <a:blip r:embed="rId6"/>
          <a:srcRect b="7198"/>
          <a:stretch>
            <a:fillRect/>
          </a:stretch>
        </p:blipFill>
        <p:spPr bwMode="auto">
          <a:xfrm>
            <a:off x="1876428" y="3780291"/>
            <a:ext cx="2624134" cy="2434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Tumors</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pPr algn="l" rtl="0" fontAlgn="base">
              <a:spcBef>
                <a:spcPct val="0"/>
              </a:spcBef>
              <a:spcAft>
                <a:spcPct val="0"/>
              </a:spcAft>
            </a:pPr>
            <a:endParaRPr lang="pt-BR" sz="2000" b="1" i="1" kern="1200">
              <a:solidFill>
                <a:prstClr val="black"/>
              </a:solidFill>
              <a:latin typeface="Arial" charset="0"/>
              <a:ea typeface="+mn-ea"/>
              <a:cs typeface="+mn-cs"/>
            </a:endParaRPr>
          </a:p>
        </p:txBody>
      </p:sp>
      <p:pic>
        <p:nvPicPr>
          <p:cNvPr id="8" name="Picture 2" descr="arterio 003"/>
          <p:cNvPicPr>
            <a:picLocks noChangeAspect="1" noChangeArrowheads="1"/>
          </p:cNvPicPr>
          <p:nvPr/>
        </p:nvPicPr>
        <p:blipFill>
          <a:blip r:embed="rId3">
            <a:lum bright="12000"/>
          </a:blip>
          <a:srcRect/>
          <a:stretch>
            <a:fillRect/>
          </a:stretch>
        </p:blipFill>
        <p:spPr bwMode="auto">
          <a:xfrm>
            <a:off x="714348" y="1213862"/>
            <a:ext cx="2857520" cy="2358014"/>
          </a:xfrm>
          <a:prstGeom prst="rect">
            <a:avLst/>
          </a:prstGeom>
          <a:noFill/>
          <a:ln w="9525">
            <a:noFill/>
            <a:miter lim="800000"/>
            <a:headEnd/>
            <a:tailEnd/>
          </a:ln>
        </p:spPr>
      </p:pic>
      <p:pic>
        <p:nvPicPr>
          <p:cNvPr id="9" name="Picture 3" descr="10035"/>
          <p:cNvPicPr>
            <a:picLocks noChangeAspect="1" noChangeArrowheads="1"/>
          </p:cNvPicPr>
          <p:nvPr/>
        </p:nvPicPr>
        <p:blipFill>
          <a:blip r:embed="rId4">
            <a:lum bright="12000" contrast="18000"/>
          </a:blip>
          <a:srcRect b="6458"/>
          <a:stretch>
            <a:fillRect/>
          </a:stretch>
        </p:blipFill>
        <p:spPr bwMode="auto">
          <a:xfrm>
            <a:off x="4643438" y="1695390"/>
            <a:ext cx="3746321" cy="35034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4" descr="10036"/>
          <p:cNvPicPr>
            <a:picLocks noChangeAspect="1" noChangeArrowheads="1"/>
          </p:cNvPicPr>
          <p:nvPr/>
        </p:nvPicPr>
        <p:blipFill>
          <a:blip r:embed="rId5">
            <a:lum bright="6000" contrast="12000"/>
          </a:blip>
          <a:srcRect b="6458"/>
          <a:stretch>
            <a:fillRect/>
          </a:stretch>
        </p:blipFill>
        <p:spPr bwMode="auto">
          <a:xfrm>
            <a:off x="714348" y="3286124"/>
            <a:ext cx="2853634" cy="2668651"/>
          </a:xfrm>
          <a:prstGeom prst="rect">
            <a:avLst/>
          </a:prstGeom>
          <a:noFill/>
          <a:ln w="9525">
            <a:noFill/>
            <a:miter lim="800000"/>
            <a:headEnd/>
            <a:tailEnd/>
          </a:ln>
        </p:spPr>
      </p:pic>
      <p:pic>
        <p:nvPicPr>
          <p:cNvPr id="13" name="Picture 5" descr="10030"/>
          <p:cNvPicPr>
            <a:picLocks noChangeAspect="1" noChangeArrowheads="1"/>
          </p:cNvPicPr>
          <p:nvPr/>
        </p:nvPicPr>
        <p:blipFill>
          <a:blip r:embed="rId6"/>
          <a:srcRect b="6458"/>
          <a:stretch>
            <a:fillRect/>
          </a:stretch>
        </p:blipFill>
        <p:spPr bwMode="auto">
          <a:xfrm>
            <a:off x="4643438" y="1695690"/>
            <a:ext cx="3746321" cy="35051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Tumors</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pPr algn="l" rtl="0" fontAlgn="base">
              <a:spcBef>
                <a:spcPct val="0"/>
              </a:spcBef>
              <a:spcAft>
                <a:spcPct val="0"/>
              </a:spcAft>
            </a:pPr>
            <a:endParaRPr lang="pt-BR" sz="2000" b="1" i="1" kern="1200">
              <a:solidFill>
                <a:prstClr val="black"/>
              </a:solidFill>
              <a:latin typeface="Arial" charset="0"/>
              <a:ea typeface="+mn-ea"/>
              <a:cs typeface="+mn-cs"/>
            </a:endParaRPr>
          </a:p>
        </p:txBody>
      </p:sp>
      <p:pic>
        <p:nvPicPr>
          <p:cNvPr id="10" name="Picture 2" descr="10036"/>
          <p:cNvPicPr>
            <a:picLocks noChangeAspect="1" noChangeArrowheads="1"/>
          </p:cNvPicPr>
          <p:nvPr/>
        </p:nvPicPr>
        <p:blipFill>
          <a:blip r:embed="rId3"/>
          <a:srcRect b="7198"/>
          <a:stretch>
            <a:fillRect/>
          </a:stretch>
        </p:blipFill>
        <p:spPr bwMode="auto">
          <a:xfrm>
            <a:off x="2285984" y="1425590"/>
            <a:ext cx="4391378" cy="40751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3" descr="10040"/>
          <p:cNvPicPr>
            <a:picLocks noChangeAspect="1" noChangeArrowheads="1"/>
          </p:cNvPicPr>
          <p:nvPr/>
        </p:nvPicPr>
        <p:blipFill>
          <a:blip r:embed="rId4"/>
          <a:srcRect b="7198"/>
          <a:stretch>
            <a:fillRect/>
          </a:stretch>
        </p:blipFill>
        <p:spPr bwMode="auto">
          <a:xfrm>
            <a:off x="2285984" y="1425590"/>
            <a:ext cx="4391378" cy="40751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4" descr="10043"/>
          <p:cNvPicPr>
            <a:picLocks noChangeAspect="1" noChangeArrowheads="1"/>
          </p:cNvPicPr>
          <p:nvPr/>
        </p:nvPicPr>
        <p:blipFill>
          <a:blip r:embed="rId5"/>
          <a:srcRect b="7198"/>
          <a:stretch>
            <a:fillRect/>
          </a:stretch>
        </p:blipFill>
        <p:spPr bwMode="auto">
          <a:xfrm>
            <a:off x="2285984" y="1425590"/>
            <a:ext cx="4391378" cy="40751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5" descr="10047"/>
          <p:cNvPicPr>
            <a:picLocks noChangeAspect="1" noChangeArrowheads="1"/>
          </p:cNvPicPr>
          <p:nvPr/>
        </p:nvPicPr>
        <p:blipFill>
          <a:blip r:embed="rId6"/>
          <a:srcRect b="7198"/>
          <a:stretch>
            <a:fillRect/>
          </a:stretch>
        </p:blipFill>
        <p:spPr bwMode="auto">
          <a:xfrm>
            <a:off x="2285984" y="1425590"/>
            <a:ext cx="4391378" cy="40751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6" descr="10051"/>
          <p:cNvPicPr>
            <a:picLocks noChangeAspect="1" noChangeArrowheads="1"/>
          </p:cNvPicPr>
          <p:nvPr/>
        </p:nvPicPr>
        <p:blipFill>
          <a:blip r:embed="rId7"/>
          <a:srcRect b="7198"/>
          <a:stretch>
            <a:fillRect/>
          </a:stretch>
        </p:blipFill>
        <p:spPr bwMode="auto">
          <a:xfrm>
            <a:off x="2285984" y="1425590"/>
            <a:ext cx="4391378" cy="40751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7" descr="10054"/>
          <p:cNvPicPr>
            <a:picLocks noChangeAspect="1" noChangeArrowheads="1"/>
          </p:cNvPicPr>
          <p:nvPr/>
        </p:nvPicPr>
        <p:blipFill>
          <a:blip r:embed="rId8"/>
          <a:srcRect b="7198"/>
          <a:stretch>
            <a:fillRect/>
          </a:stretch>
        </p:blipFill>
        <p:spPr bwMode="auto">
          <a:xfrm>
            <a:off x="2285984" y="1425590"/>
            <a:ext cx="4391378" cy="40751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Tumors</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pPr algn="l" rtl="0" fontAlgn="base">
              <a:spcBef>
                <a:spcPct val="0"/>
              </a:spcBef>
              <a:spcAft>
                <a:spcPct val="0"/>
              </a:spcAft>
            </a:pPr>
            <a:endParaRPr lang="pt-BR" sz="2000" b="1" i="1" kern="1200">
              <a:solidFill>
                <a:prstClr val="black"/>
              </a:solidFill>
              <a:latin typeface="Arial" charset="0"/>
              <a:ea typeface="+mn-ea"/>
              <a:cs typeface="+mn-cs"/>
            </a:endParaRPr>
          </a:p>
        </p:txBody>
      </p:sp>
      <p:pic>
        <p:nvPicPr>
          <p:cNvPr id="10" name="Picture 2" descr="10058"/>
          <p:cNvPicPr>
            <a:picLocks noChangeAspect="1" noChangeArrowheads="1"/>
          </p:cNvPicPr>
          <p:nvPr/>
        </p:nvPicPr>
        <p:blipFill>
          <a:blip r:embed="rId3"/>
          <a:srcRect b="7271"/>
          <a:stretch>
            <a:fillRect/>
          </a:stretch>
        </p:blipFill>
        <p:spPr bwMode="auto">
          <a:xfrm>
            <a:off x="1500166" y="3786190"/>
            <a:ext cx="2549548" cy="23642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3" descr="10056"/>
          <p:cNvPicPr>
            <a:picLocks noChangeAspect="1" noChangeArrowheads="1"/>
          </p:cNvPicPr>
          <p:nvPr/>
        </p:nvPicPr>
        <p:blipFill>
          <a:blip r:embed="rId4"/>
          <a:srcRect b="7271"/>
          <a:stretch>
            <a:fillRect/>
          </a:stretch>
        </p:blipFill>
        <p:spPr bwMode="auto">
          <a:xfrm>
            <a:off x="5308600" y="3786190"/>
            <a:ext cx="2549548" cy="23642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4" descr="10007"/>
          <p:cNvPicPr>
            <a:picLocks noChangeAspect="1" noChangeArrowheads="1"/>
          </p:cNvPicPr>
          <p:nvPr/>
        </p:nvPicPr>
        <p:blipFill>
          <a:blip r:embed="rId5"/>
          <a:srcRect b="7198"/>
          <a:stretch>
            <a:fillRect/>
          </a:stretch>
        </p:blipFill>
        <p:spPr bwMode="auto">
          <a:xfrm>
            <a:off x="4714876" y="1277727"/>
            <a:ext cx="2549548" cy="23655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5" descr="10004"/>
          <p:cNvPicPr>
            <a:picLocks noChangeAspect="1" noChangeArrowheads="1"/>
          </p:cNvPicPr>
          <p:nvPr/>
        </p:nvPicPr>
        <p:blipFill>
          <a:blip r:embed="rId6"/>
          <a:srcRect b="7198"/>
          <a:stretch>
            <a:fillRect/>
          </a:stretch>
        </p:blipFill>
        <p:spPr bwMode="auto">
          <a:xfrm>
            <a:off x="928662" y="1277727"/>
            <a:ext cx="2549548" cy="23655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Tumors</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pPr algn="l" rtl="0" fontAlgn="base">
              <a:spcBef>
                <a:spcPct val="0"/>
              </a:spcBef>
              <a:spcAft>
                <a:spcPct val="0"/>
              </a:spcAft>
            </a:pPr>
            <a:endParaRPr lang="pt-BR" sz="2000" b="1" i="1" kern="1200">
              <a:solidFill>
                <a:prstClr val="black"/>
              </a:solidFill>
              <a:latin typeface="Arial" charset="0"/>
              <a:ea typeface="+mn-ea"/>
              <a:cs typeface="+mn-cs"/>
            </a:endParaRPr>
          </a:p>
        </p:txBody>
      </p:sp>
      <p:pic>
        <p:nvPicPr>
          <p:cNvPr id="4" name="Picture 3" descr="C:\Users\dgabud\Desktop\AULAS\QUARTO ANO VASCULAR\aula cdvasc\figado\10007.jpg"/>
          <p:cNvPicPr>
            <a:picLocks noChangeAspect="1" noChangeArrowheads="1"/>
          </p:cNvPicPr>
          <p:nvPr/>
        </p:nvPicPr>
        <p:blipFill>
          <a:blip r:embed="rId3"/>
          <a:srcRect/>
          <a:stretch>
            <a:fillRect/>
          </a:stretch>
        </p:blipFill>
        <p:spPr bwMode="auto">
          <a:xfrm>
            <a:off x="4622844" y="1428736"/>
            <a:ext cx="3663932" cy="41219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2" descr="C:\Users\dgabud\Desktop\AULAS\QUARTO ANO VASCULAR\aula cdvasc\figado\10006.jpg"/>
          <p:cNvPicPr>
            <a:picLocks noChangeAspect="1" noChangeArrowheads="1"/>
          </p:cNvPicPr>
          <p:nvPr/>
        </p:nvPicPr>
        <p:blipFill>
          <a:blip r:embed="rId4"/>
          <a:srcRect/>
          <a:stretch>
            <a:fillRect/>
          </a:stretch>
        </p:blipFill>
        <p:spPr bwMode="auto">
          <a:xfrm>
            <a:off x="857224" y="1428736"/>
            <a:ext cx="3663932" cy="41219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Tumors</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pPr algn="l" rtl="0" fontAlgn="base">
              <a:spcBef>
                <a:spcPct val="0"/>
              </a:spcBef>
              <a:spcAft>
                <a:spcPct val="0"/>
              </a:spcAft>
            </a:pPr>
            <a:endParaRPr lang="pt-BR" sz="2000" b="1" i="1" kern="1200">
              <a:solidFill>
                <a:prstClr val="black"/>
              </a:solidFill>
              <a:latin typeface="Arial" charset="0"/>
              <a:ea typeface="+mn-ea"/>
              <a:cs typeface="+mn-cs"/>
            </a:endParaRPr>
          </a:p>
        </p:txBody>
      </p:sp>
      <p:pic>
        <p:nvPicPr>
          <p:cNvPr id="4" name="Picture 2" descr="C:\Users\dgabud\Desktop\AULAS\QUARTO ANO VASCULAR\aula cdvasc\figado\10023.jpg"/>
          <p:cNvPicPr>
            <a:picLocks noChangeAspect="1" noChangeArrowheads="1"/>
          </p:cNvPicPr>
          <p:nvPr/>
        </p:nvPicPr>
        <p:blipFill>
          <a:blip r:embed="rId3"/>
          <a:srcRect t="3000"/>
          <a:stretch>
            <a:fillRect/>
          </a:stretch>
        </p:blipFill>
        <p:spPr bwMode="auto">
          <a:xfrm>
            <a:off x="4643438" y="1285860"/>
            <a:ext cx="3799007" cy="41456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3" descr="C:\Users\dgabud\Desktop\AULAS\QUARTO ANO VASCULAR\aula cdvasc\figado\10022.jpg"/>
          <p:cNvPicPr>
            <a:picLocks noChangeAspect="1" noChangeArrowheads="1"/>
          </p:cNvPicPr>
          <p:nvPr/>
        </p:nvPicPr>
        <p:blipFill>
          <a:blip r:embed="rId4"/>
          <a:srcRect t="3214"/>
          <a:stretch>
            <a:fillRect/>
          </a:stretch>
        </p:blipFill>
        <p:spPr bwMode="auto">
          <a:xfrm>
            <a:off x="785786" y="1285860"/>
            <a:ext cx="3799006" cy="41365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Tumors</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pPr algn="l" rtl="0" fontAlgn="base">
              <a:spcBef>
                <a:spcPct val="0"/>
              </a:spcBef>
              <a:spcAft>
                <a:spcPct val="0"/>
              </a:spcAft>
            </a:pPr>
            <a:endParaRPr lang="pt-BR" sz="2000" b="1" i="1" kern="1200">
              <a:solidFill>
                <a:prstClr val="black"/>
              </a:solidFill>
              <a:latin typeface="Arial" charset="0"/>
              <a:ea typeface="+mn-ea"/>
              <a:cs typeface="+mn-cs"/>
            </a:endParaRPr>
          </a:p>
        </p:txBody>
      </p:sp>
      <p:pic>
        <p:nvPicPr>
          <p:cNvPr id="5" name="clear_body_to_liver[1].mpeg">
            <a:hlinkClick r:id="" action="ppaction://media"/>
          </p:cNvPr>
          <p:cNvPicPr>
            <a:picLocks noRot="1" noChangeAspect="1"/>
          </p:cNvPicPr>
          <p:nvPr>
            <a:videoFile r:link="rId1"/>
          </p:nvPr>
        </p:nvPicPr>
        <p:blipFill>
          <a:blip r:embed="rId4"/>
          <a:stretch>
            <a:fillRect/>
          </a:stretch>
        </p:blipFill>
        <p:spPr>
          <a:xfrm>
            <a:off x="2000232" y="1785926"/>
            <a:ext cx="5143536" cy="3500462"/>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p:cTn id="15" fill="hold" display="0">
                  <p:stCondLst>
                    <p:cond delay="indefinite"/>
                  </p:stCondLst>
                  <p:endCondLst>
                    <p:cond evt="onNext" delay="0">
                      <p:tgtEl>
                        <p:sldTgt/>
                      </p:tgtEl>
                    </p:cond>
                    <p:cond evt="onPrev" delay="0">
                      <p:tgtEl>
                        <p:sldTgt/>
                      </p:tgtEl>
                    </p:cond>
                  </p:endCondLst>
                </p:cTn>
                <p:tgtEl>
                  <p:spTgt spid="5"/>
                </p:tgtEl>
              </p:cMediaNode>
            </p:video>
          </p:childTnLst>
        </p:cTn>
      </p:par>
    </p:tnLst>
    <p:bldLst>
      <p:bldP spid="481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INTERVENTIONAL RADIOLOGY TODAY</a:t>
            </a:r>
            <a:endParaRPr lang="en-US" sz="2000" dirty="0">
              <a:solidFill>
                <a:srgbClr val="002060"/>
              </a:solidFill>
            </a:endParaRPr>
          </a:p>
        </p:txBody>
      </p:sp>
      <p:sp>
        <p:nvSpPr>
          <p:cNvPr id="48135" name="Rectangle 7"/>
          <p:cNvSpPr>
            <a:spLocks noGrp="1" noChangeArrowheads="1"/>
          </p:cNvSpPr>
          <p:nvPr>
            <p:ph idx="1"/>
          </p:nvPr>
        </p:nvSpPr>
        <p:spPr>
          <a:xfrm>
            <a:off x="428597" y="1142985"/>
            <a:ext cx="8286808" cy="3581416"/>
          </a:xfrm>
        </p:spPr>
        <p:txBody>
          <a:bodyPr>
            <a:normAutofit/>
          </a:bodyPr>
          <a:lstStyle/>
          <a:p>
            <a:pPr>
              <a:buFontTx/>
              <a:buNone/>
            </a:pPr>
            <a:r>
              <a:rPr lang="en-US" dirty="0">
                <a:solidFill>
                  <a:schemeClr val="bg1"/>
                </a:solidFill>
                <a:latin typeface="Verdana" pitchFamily="34" charset="0"/>
              </a:rPr>
              <a:t>	</a:t>
            </a:r>
            <a:endParaRPr lang="en-US" dirty="0" smtClean="0">
              <a:solidFill>
                <a:schemeClr val="bg1"/>
              </a:solidFill>
              <a:latin typeface="Verdana" pitchFamily="34" charset="0"/>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sp>
        <p:nvSpPr>
          <p:cNvPr id="48151" name="AutoShape 23" descr="linf0011"/>
          <p:cNvSpPr>
            <a:spLocks noChangeAspect="1" noChangeArrowheads="1"/>
          </p:cNvSpPr>
          <p:nvPr/>
        </p:nvSpPr>
        <p:spPr bwMode="auto">
          <a:xfrm>
            <a:off x="3132138" y="2420938"/>
            <a:ext cx="2982912" cy="2270125"/>
          </a:xfrm>
          <a:prstGeom prst="rect">
            <a:avLst/>
          </a:prstGeom>
          <a:noFill/>
        </p:spPr>
        <p:txBody>
          <a:bodyPr/>
          <a:lstStyle/>
          <a:p>
            <a:endParaRPr lang="pt-BR"/>
          </a:p>
        </p:txBody>
      </p:sp>
      <p:sp>
        <p:nvSpPr>
          <p:cNvPr id="8" name="CaixaDeTexto 7"/>
          <p:cNvSpPr txBox="1"/>
          <p:nvPr/>
        </p:nvSpPr>
        <p:spPr>
          <a:xfrm>
            <a:off x="785786" y="1500175"/>
            <a:ext cx="7715304" cy="954107"/>
          </a:xfrm>
          <a:prstGeom prst="rect">
            <a:avLst/>
          </a:prstGeom>
          <a:noFill/>
        </p:spPr>
        <p:txBody>
          <a:bodyPr wrap="square" rtlCol="0">
            <a:spAutoFit/>
          </a:bodyPr>
          <a:lstStyle/>
          <a:p>
            <a:endParaRPr lang="pt-BR" sz="2800" dirty="0" smtClean="0"/>
          </a:p>
          <a:p>
            <a:endParaRPr lang="pt-BR" sz="2800" dirty="0" smtClean="0"/>
          </a:p>
        </p:txBody>
      </p:sp>
      <p:graphicFrame>
        <p:nvGraphicFramePr>
          <p:cNvPr id="9" name="Diagrama 8"/>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Tumors</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pPr algn="l" rtl="0" fontAlgn="base">
              <a:spcBef>
                <a:spcPct val="0"/>
              </a:spcBef>
              <a:spcAft>
                <a:spcPct val="0"/>
              </a:spcAft>
            </a:pPr>
            <a:endParaRPr lang="pt-BR" sz="2000" b="1" i="1" kern="1200">
              <a:solidFill>
                <a:prstClr val="black"/>
              </a:solidFill>
              <a:latin typeface="Arial" charset="0"/>
              <a:ea typeface="+mn-ea"/>
              <a:cs typeface="+mn-cs"/>
            </a:endParaRPr>
          </a:p>
        </p:txBody>
      </p:sp>
      <p:pic>
        <p:nvPicPr>
          <p:cNvPr id="6" name="Picture 4"/>
          <p:cNvPicPr>
            <a:picLocks noChangeAspect="1" noChangeArrowheads="1"/>
          </p:cNvPicPr>
          <p:nvPr/>
        </p:nvPicPr>
        <p:blipFill>
          <a:blip r:embed="rId3" cstate="print">
            <a:lum contrast="30000"/>
          </a:blip>
          <a:srcRect l="27248" t="7410" r="5308" b="10189"/>
          <a:stretch>
            <a:fillRect/>
          </a:stretch>
        </p:blipFill>
        <p:spPr bwMode="auto">
          <a:xfrm>
            <a:off x="6421572" y="1857364"/>
            <a:ext cx="2293832" cy="20963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3"/>
          <p:cNvPicPr>
            <a:picLocks noChangeAspect="1" noChangeArrowheads="1"/>
          </p:cNvPicPr>
          <p:nvPr/>
        </p:nvPicPr>
        <p:blipFill>
          <a:blip r:embed="rId4" cstate="print">
            <a:lum contrast="30000"/>
          </a:blip>
          <a:srcRect l="16510" t="7410" r="2660" b="10189"/>
          <a:stretch>
            <a:fillRect/>
          </a:stretch>
        </p:blipFill>
        <p:spPr bwMode="auto">
          <a:xfrm>
            <a:off x="3374831" y="1857364"/>
            <a:ext cx="2768805" cy="20963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2"/>
          <p:cNvPicPr>
            <a:picLocks noChangeAspect="1" noChangeArrowheads="1"/>
          </p:cNvPicPr>
          <p:nvPr/>
        </p:nvPicPr>
        <p:blipFill>
          <a:blip r:embed="rId5" cstate="print">
            <a:lum contrast="30000"/>
          </a:blip>
          <a:srcRect l="16858" t="7410" r="4193" b="10189"/>
          <a:stretch>
            <a:fillRect/>
          </a:stretch>
        </p:blipFill>
        <p:spPr bwMode="auto">
          <a:xfrm>
            <a:off x="423380" y="1857364"/>
            <a:ext cx="2648422" cy="20963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b="1" dirty="0" smtClean="0">
                <a:solidFill>
                  <a:srgbClr val="002060"/>
                </a:solidFill>
              </a:rPr>
              <a:t>Carotid </a:t>
            </a:r>
            <a:r>
              <a:rPr lang="en-US" sz="2800" b="1" dirty="0" err="1" smtClean="0">
                <a:solidFill>
                  <a:srgbClr val="002060"/>
                </a:solidFill>
              </a:rPr>
              <a:t>Stenting</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pPr algn="l" rtl="0" fontAlgn="base">
              <a:spcBef>
                <a:spcPct val="0"/>
              </a:spcBef>
              <a:spcAft>
                <a:spcPct val="0"/>
              </a:spcAft>
            </a:pPr>
            <a:endParaRPr lang="pt-BR" sz="2000" b="1" i="1" kern="1200">
              <a:solidFill>
                <a:prstClr val="black"/>
              </a:solidFill>
              <a:latin typeface="Arial" charset="0"/>
              <a:ea typeface="+mn-ea"/>
              <a:cs typeface="+mn-cs"/>
            </a:endParaRPr>
          </a:p>
        </p:txBody>
      </p:sp>
      <p:pic>
        <p:nvPicPr>
          <p:cNvPr id="438274" name="Picture 2" descr="http://www.musc.edu/intrad/images/carotidimage2.jpg"/>
          <p:cNvPicPr>
            <a:picLocks noChangeAspect="1" noChangeArrowheads="1"/>
          </p:cNvPicPr>
          <p:nvPr/>
        </p:nvPicPr>
        <p:blipFill>
          <a:blip r:embed="rId3"/>
          <a:srcRect b="15322"/>
          <a:stretch>
            <a:fillRect/>
          </a:stretch>
        </p:blipFill>
        <p:spPr bwMode="auto">
          <a:xfrm>
            <a:off x="3786182" y="1285860"/>
            <a:ext cx="4643470" cy="4353284"/>
          </a:xfrm>
          <a:prstGeom prst="rect">
            <a:avLst/>
          </a:prstGeom>
          <a:noFill/>
        </p:spPr>
      </p:pic>
      <p:sp>
        <p:nvSpPr>
          <p:cNvPr id="5" name="CaixaDeTexto 4"/>
          <p:cNvSpPr txBox="1"/>
          <p:nvPr/>
        </p:nvSpPr>
        <p:spPr>
          <a:xfrm>
            <a:off x="571472" y="1643050"/>
            <a:ext cx="3344185" cy="3170099"/>
          </a:xfrm>
          <a:prstGeom prst="rect">
            <a:avLst/>
          </a:prstGeom>
          <a:noFill/>
        </p:spPr>
        <p:txBody>
          <a:bodyPr wrap="none" rtlCol="0">
            <a:spAutoFit/>
          </a:bodyPr>
          <a:lstStyle/>
          <a:p>
            <a:r>
              <a:rPr lang="pt-BR" dirty="0" err="1" smtClean="0"/>
              <a:t>Avoid</a:t>
            </a:r>
            <a:r>
              <a:rPr lang="pt-BR" dirty="0" smtClean="0"/>
              <a:t> </a:t>
            </a:r>
            <a:r>
              <a:rPr lang="pt-BR" dirty="0" err="1" smtClean="0"/>
              <a:t>surgical</a:t>
            </a:r>
            <a:r>
              <a:rPr lang="pt-BR" dirty="0" smtClean="0"/>
              <a:t> trauma</a:t>
            </a:r>
          </a:p>
          <a:p>
            <a:endParaRPr lang="pt-BR" dirty="0" smtClean="0"/>
          </a:p>
          <a:p>
            <a:r>
              <a:rPr lang="pt-BR" dirty="0" err="1" smtClean="0"/>
              <a:t>Low</a:t>
            </a:r>
            <a:r>
              <a:rPr lang="pt-BR" dirty="0" smtClean="0"/>
              <a:t> rate </a:t>
            </a:r>
            <a:r>
              <a:rPr lang="pt-BR" dirty="0" err="1" smtClean="0"/>
              <a:t>of</a:t>
            </a:r>
            <a:r>
              <a:rPr lang="pt-BR" dirty="0" smtClean="0"/>
              <a:t> </a:t>
            </a:r>
            <a:r>
              <a:rPr lang="pt-BR" dirty="0" err="1" smtClean="0"/>
              <a:t>re-stenosis</a:t>
            </a:r>
            <a:endParaRPr lang="pt-BR" dirty="0" smtClean="0"/>
          </a:p>
          <a:p>
            <a:r>
              <a:rPr lang="pt-BR" dirty="0" smtClean="0"/>
              <a:t>3-5%</a:t>
            </a:r>
          </a:p>
          <a:p>
            <a:endParaRPr lang="pt-BR" dirty="0" smtClean="0"/>
          </a:p>
          <a:p>
            <a:r>
              <a:rPr lang="pt-BR" dirty="0" err="1" smtClean="0"/>
              <a:t>Low</a:t>
            </a:r>
            <a:r>
              <a:rPr lang="pt-BR" dirty="0" smtClean="0"/>
              <a:t> rate </a:t>
            </a:r>
            <a:r>
              <a:rPr lang="pt-BR" dirty="0" err="1" smtClean="0"/>
              <a:t>of</a:t>
            </a:r>
            <a:r>
              <a:rPr lang="pt-BR" dirty="0" smtClean="0"/>
              <a:t> </a:t>
            </a:r>
            <a:r>
              <a:rPr lang="pt-BR" dirty="0" err="1" smtClean="0"/>
              <a:t>complications</a:t>
            </a:r>
            <a:endParaRPr lang="pt-BR" dirty="0" smtClean="0"/>
          </a:p>
          <a:p>
            <a:r>
              <a:rPr lang="pt-BR" dirty="0" smtClean="0"/>
              <a:t>~3%</a:t>
            </a:r>
          </a:p>
          <a:p>
            <a:endParaRPr lang="pt-BR" dirty="0" smtClean="0"/>
          </a:p>
          <a:p>
            <a:endParaRPr lang="pt-BR" dirty="0" smtClean="0"/>
          </a:p>
          <a:p>
            <a:endParaRPr lang="pt-BR" dirty="0" smtClean="0"/>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4"/>
          <p:cNvSpPr>
            <a:spLocks noGrp="1" noChangeArrowheads="1"/>
          </p:cNvSpPr>
          <p:nvPr>
            <p:ph type="title"/>
          </p:nvPr>
        </p:nvSpPr>
        <p:spPr/>
        <p:txBody>
          <a:bodyPr/>
          <a:lstStyle/>
          <a:p>
            <a:r>
              <a:rPr lang="pt-BR" dirty="0" smtClean="0"/>
              <a:t>PROTECTION SYSTEM</a:t>
            </a:r>
            <a:r>
              <a:rPr lang="pt-BR" dirty="0" smtClean="0">
                <a:solidFill>
                  <a:srgbClr val="FF0000"/>
                </a:solidFill>
              </a:rPr>
              <a:t>S</a:t>
            </a:r>
            <a:endParaRPr lang="en-US" dirty="0" smtClean="0"/>
          </a:p>
        </p:txBody>
      </p:sp>
      <p:pic>
        <p:nvPicPr>
          <p:cNvPr id="106499" name="Picture 5"/>
          <p:cNvPicPr>
            <a:picLocks noChangeAspect="1" noChangeArrowheads="1"/>
          </p:cNvPicPr>
          <p:nvPr/>
        </p:nvPicPr>
        <p:blipFill>
          <a:blip r:embed="rId2"/>
          <a:srcRect l="6366" t="7549" r="6631" b="11926"/>
          <a:stretch>
            <a:fillRect/>
          </a:stretch>
        </p:blipFill>
        <p:spPr bwMode="auto">
          <a:xfrm>
            <a:off x="838200" y="1785938"/>
            <a:ext cx="7696200" cy="4005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tro velocidade 2x.wmv">
            <a:hlinkClick r:id="" action="ppaction://media"/>
          </p:cNvPr>
          <p:cNvPicPr>
            <a:picLocks noRot="1" noChangeAspect="1"/>
          </p:cNvPicPr>
          <p:nvPr>
            <a:videoFile r:link="rId1"/>
          </p:nvPr>
        </p:nvPicPr>
        <p:blipFill>
          <a:blip r:embed="rId3"/>
          <a:stretch>
            <a:fillRect/>
          </a:stretch>
        </p:blipFill>
        <p:spPr>
          <a:xfrm>
            <a:off x="1524000" y="1143000"/>
            <a:ext cx="6096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b="1" dirty="0" smtClean="0">
                <a:solidFill>
                  <a:srgbClr val="002060"/>
                </a:solidFill>
              </a:rPr>
              <a:t>Carotid </a:t>
            </a:r>
            <a:r>
              <a:rPr lang="en-US" sz="2800" b="1" dirty="0" err="1" smtClean="0">
                <a:solidFill>
                  <a:srgbClr val="002060"/>
                </a:solidFill>
              </a:rPr>
              <a:t>Stenting</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pPr algn="l" rtl="0" fontAlgn="base">
              <a:spcBef>
                <a:spcPct val="0"/>
              </a:spcBef>
              <a:spcAft>
                <a:spcPct val="0"/>
              </a:spcAft>
            </a:pPr>
            <a:endParaRPr lang="pt-BR" sz="2000" b="1" i="1" kern="1200">
              <a:solidFill>
                <a:prstClr val="black"/>
              </a:solidFill>
              <a:latin typeface="Arial" charset="0"/>
              <a:ea typeface="+mn-ea"/>
              <a:cs typeface="+mn-cs"/>
            </a:endParaRPr>
          </a:p>
        </p:txBody>
      </p:sp>
      <p:pic>
        <p:nvPicPr>
          <p:cNvPr id="5" name="Picture 2" descr="10015"/>
          <p:cNvPicPr>
            <a:picLocks noChangeAspect="1" noChangeArrowheads="1"/>
          </p:cNvPicPr>
          <p:nvPr/>
        </p:nvPicPr>
        <p:blipFill>
          <a:blip r:embed="rId3">
            <a:lum contrast="12000"/>
          </a:blip>
          <a:srcRect l="29558" r="23210" b="9929"/>
          <a:stretch>
            <a:fillRect/>
          </a:stretch>
        </p:blipFill>
        <p:spPr bwMode="auto">
          <a:xfrm>
            <a:off x="682920" y="1428736"/>
            <a:ext cx="2246006" cy="4284000"/>
          </a:xfrm>
          <a:prstGeom prst="rect">
            <a:avLst/>
          </a:prstGeom>
          <a:noFill/>
          <a:ln w="9525">
            <a:noFill/>
            <a:miter lim="800000"/>
            <a:headEnd/>
            <a:tailEnd/>
          </a:ln>
        </p:spPr>
      </p:pic>
      <p:pic>
        <p:nvPicPr>
          <p:cNvPr id="6" name="Picture 8" descr="10007"/>
          <p:cNvPicPr>
            <a:picLocks noChangeAspect="1" noChangeArrowheads="1"/>
          </p:cNvPicPr>
          <p:nvPr/>
        </p:nvPicPr>
        <p:blipFill>
          <a:blip r:embed="rId4"/>
          <a:srcRect l="24945" r="24876" b="10114"/>
          <a:stretch>
            <a:fillRect/>
          </a:stretch>
        </p:blipFill>
        <p:spPr bwMode="auto">
          <a:xfrm>
            <a:off x="3323817" y="1428736"/>
            <a:ext cx="2391191" cy="4284000"/>
          </a:xfrm>
          <a:prstGeom prst="rect">
            <a:avLst/>
          </a:prstGeom>
          <a:noFill/>
          <a:ln w="9525">
            <a:noFill/>
            <a:miter lim="800000"/>
            <a:headEnd/>
            <a:tailEnd/>
          </a:ln>
        </p:spPr>
      </p:pic>
      <p:pic>
        <p:nvPicPr>
          <p:cNvPr id="7" name="Picture 3" descr="10028"/>
          <p:cNvPicPr>
            <a:picLocks noChangeAspect="1" noChangeArrowheads="1"/>
          </p:cNvPicPr>
          <p:nvPr/>
        </p:nvPicPr>
        <p:blipFill>
          <a:blip r:embed="rId5"/>
          <a:srcRect l="25099" r="26205" b="11443"/>
          <a:stretch>
            <a:fillRect/>
          </a:stretch>
        </p:blipFill>
        <p:spPr bwMode="auto">
          <a:xfrm>
            <a:off x="6145012" y="1428736"/>
            <a:ext cx="2356078" cy="4284000"/>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b="1" dirty="0" smtClean="0">
                <a:solidFill>
                  <a:srgbClr val="002060"/>
                </a:solidFill>
              </a:rPr>
              <a:t>Acute Stroke</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pPr algn="l" rtl="0" fontAlgn="base">
              <a:spcBef>
                <a:spcPct val="0"/>
              </a:spcBef>
              <a:spcAft>
                <a:spcPct val="0"/>
              </a:spcAft>
            </a:pPr>
            <a:endParaRPr lang="pt-BR" sz="2000" b="1" i="1" kern="1200">
              <a:solidFill>
                <a:prstClr val="black"/>
              </a:solidFill>
              <a:latin typeface="Arial" charset="0"/>
              <a:ea typeface="+mn-ea"/>
              <a:cs typeface="+mn-cs"/>
            </a:endParaRPr>
          </a:p>
        </p:txBody>
      </p:sp>
      <p:pic>
        <p:nvPicPr>
          <p:cNvPr id="5" name="Picture 6" descr="brain7"/>
          <p:cNvPicPr>
            <a:picLocks noChangeAspect="1" noChangeArrowheads="1"/>
          </p:cNvPicPr>
          <p:nvPr/>
        </p:nvPicPr>
        <p:blipFill>
          <a:blip r:embed="rId3"/>
          <a:srcRect/>
          <a:stretch>
            <a:fillRect/>
          </a:stretch>
        </p:blipFill>
        <p:spPr bwMode="auto">
          <a:xfrm>
            <a:off x="2714612" y="1357298"/>
            <a:ext cx="3657600" cy="4572000"/>
          </a:xfrm>
          <a:prstGeom prst="rect">
            <a:avLst/>
          </a:prstGeom>
          <a:noFill/>
          <a:ln w="9525">
            <a:noFill/>
            <a:miter lim="800000"/>
            <a:headEnd/>
            <a:tailEnd/>
          </a:ln>
        </p:spPr>
      </p:pic>
      <p:sp>
        <p:nvSpPr>
          <p:cNvPr id="6" name="Oval 8"/>
          <p:cNvSpPr>
            <a:spLocks noChangeArrowheads="1"/>
          </p:cNvSpPr>
          <p:nvPr/>
        </p:nvSpPr>
        <p:spPr bwMode="auto">
          <a:xfrm rot="-1646936">
            <a:off x="3231685" y="1931159"/>
            <a:ext cx="1429005" cy="732745"/>
          </a:xfrm>
          <a:prstGeom prst="ellipse">
            <a:avLst/>
          </a:prstGeom>
          <a:solidFill>
            <a:srgbClr val="008000"/>
          </a:solidFill>
          <a:ln w="9525">
            <a:noFill/>
            <a:round/>
            <a:headEnd/>
            <a:tailEnd/>
          </a:ln>
        </p:spPr>
        <p:txBody>
          <a:bodyPr wrap="none" anchor="ctr"/>
          <a:lstStyle/>
          <a:p>
            <a:pPr algn="l" rtl="0" eaLnBrk="0" fontAlgn="base" hangingPunct="0">
              <a:spcBef>
                <a:spcPct val="0"/>
              </a:spcBef>
              <a:spcAft>
                <a:spcPct val="0"/>
              </a:spcAft>
            </a:pPr>
            <a:endParaRPr lang="pt-BR" sz="2400" kern="1200">
              <a:solidFill>
                <a:srgbClr val="FFFFFF"/>
              </a:solidFill>
              <a:latin typeface="Times New Roman" pitchFamily="18" charset="0"/>
              <a:ea typeface="+mn-ea"/>
              <a:cs typeface="+mn-cs"/>
            </a:endParaRPr>
          </a:p>
        </p:txBody>
      </p:sp>
      <p:sp>
        <p:nvSpPr>
          <p:cNvPr id="7" name="Oval 7"/>
          <p:cNvSpPr>
            <a:spLocks noChangeArrowheads="1"/>
          </p:cNvSpPr>
          <p:nvPr/>
        </p:nvSpPr>
        <p:spPr bwMode="auto">
          <a:xfrm>
            <a:off x="3677565" y="2078989"/>
            <a:ext cx="459002" cy="418876"/>
          </a:xfrm>
          <a:prstGeom prst="ellipse">
            <a:avLst/>
          </a:prstGeom>
          <a:solidFill>
            <a:srgbClr val="FF0000"/>
          </a:solidFill>
          <a:ln w="9525">
            <a:noFill/>
            <a:round/>
            <a:headEnd/>
            <a:tailEnd/>
          </a:ln>
        </p:spPr>
        <p:txBody>
          <a:bodyPr wrap="none" anchor="ctr"/>
          <a:lstStyle/>
          <a:p>
            <a:pPr algn="l" rtl="0" eaLnBrk="0" fontAlgn="base" hangingPunct="0">
              <a:spcBef>
                <a:spcPct val="0"/>
              </a:spcBef>
              <a:spcAft>
                <a:spcPct val="0"/>
              </a:spcAft>
            </a:pPr>
            <a:endParaRPr lang="pt-BR" sz="2400" kern="1200">
              <a:solidFill>
                <a:srgbClr val="FFFFFF"/>
              </a:solidFill>
              <a:latin typeface="Times New Roman" pitchFamily="18" charset="0"/>
              <a:ea typeface="+mn-ea"/>
              <a:cs typeface="+mn-cs"/>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b="1" dirty="0" smtClean="0">
                <a:solidFill>
                  <a:srgbClr val="002060"/>
                </a:solidFill>
              </a:rPr>
              <a:t>Acute Stroke</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pPr algn="l" rtl="0" fontAlgn="base">
              <a:spcBef>
                <a:spcPct val="0"/>
              </a:spcBef>
              <a:spcAft>
                <a:spcPct val="0"/>
              </a:spcAft>
            </a:pPr>
            <a:endParaRPr lang="pt-BR" sz="2000" b="1" i="1" kern="1200">
              <a:solidFill>
                <a:prstClr val="black"/>
              </a:solidFill>
              <a:latin typeface="Arial" charset="0"/>
              <a:ea typeface="+mn-ea"/>
              <a:cs typeface="+mn-cs"/>
            </a:endParaRPr>
          </a:p>
        </p:txBody>
      </p:sp>
      <p:pic>
        <p:nvPicPr>
          <p:cNvPr id="8" name="Picture 4" descr="page_de_garde_800_534"/>
          <p:cNvPicPr>
            <a:picLocks noChangeAspect="1" noChangeArrowheads="1"/>
          </p:cNvPicPr>
          <p:nvPr/>
        </p:nvPicPr>
        <p:blipFill>
          <a:blip r:embed="rId3"/>
          <a:srcRect l="21729" r="48021" b="61766"/>
          <a:stretch>
            <a:fillRect/>
          </a:stretch>
        </p:blipFill>
        <p:spPr bwMode="auto">
          <a:xfrm>
            <a:off x="785786" y="1285860"/>
            <a:ext cx="3012892" cy="25411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5" descr="clot_retriever2"/>
          <p:cNvPicPr>
            <a:picLocks noChangeAspect="1" noChangeArrowheads="1"/>
          </p:cNvPicPr>
          <p:nvPr/>
        </p:nvPicPr>
        <p:blipFill>
          <a:blip r:embed="rId4"/>
          <a:srcRect/>
          <a:stretch>
            <a:fillRect/>
          </a:stretch>
        </p:blipFill>
        <p:spPr bwMode="auto">
          <a:xfrm>
            <a:off x="4929190" y="1785926"/>
            <a:ext cx="2922261" cy="29228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7" descr="http://www.angorasaglik.gen.tr/images/image021.jpg"/>
          <p:cNvPicPr>
            <a:picLocks noChangeAspect="1" noChangeArrowheads="1"/>
          </p:cNvPicPr>
          <p:nvPr/>
        </p:nvPicPr>
        <p:blipFill>
          <a:blip r:embed="rId5"/>
          <a:srcRect t="49780"/>
          <a:stretch>
            <a:fillRect/>
          </a:stretch>
        </p:blipFill>
        <p:spPr bwMode="auto">
          <a:xfrm>
            <a:off x="785786" y="3929066"/>
            <a:ext cx="3583400" cy="20470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b="1" dirty="0" smtClean="0">
                <a:solidFill>
                  <a:srgbClr val="002060"/>
                </a:solidFill>
              </a:rPr>
              <a:t>Acute Stroke</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pPr algn="l" rtl="0" fontAlgn="base">
              <a:spcBef>
                <a:spcPct val="0"/>
              </a:spcBef>
              <a:spcAft>
                <a:spcPct val="0"/>
              </a:spcAft>
            </a:pPr>
            <a:endParaRPr lang="pt-BR" sz="2000" b="1" i="1" kern="1200">
              <a:solidFill>
                <a:prstClr val="black"/>
              </a:solidFill>
              <a:latin typeface="Arial" charset="0"/>
              <a:ea typeface="+mn-ea"/>
              <a:cs typeface="+mn-cs"/>
            </a:endParaRPr>
          </a:p>
        </p:txBody>
      </p:sp>
      <p:grpSp>
        <p:nvGrpSpPr>
          <p:cNvPr id="5" name="Grupo 4"/>
          <p:cNvGrpSpPr>
            <a:grpSpLocks/>
          </p:cNvGrpSpPr>
          <p:nvPr/>
        </p:nvGrpSpPr>
        <p:grpSpPr bwMode="auto">
          <a:xfrm>
            <a:off x="785786" y="1785926"/>
            <a:ext cx="3680911" cy="3643330"/>
            <a:chOff x="4643438" y="2286000"/>
            <a:chExt cx="4500562" cy="4572000"/>
          </a:xfrm>
        </p:grpSpPr>
        <p:pic>
          <p:nvPicPr>
            <p:cNvPr id="6" name="Picture 4" descr="Angiogrf 02"/>
            <p:cNvPicPr>
              <a:picLocks noChangeAspect="1" noChangeArrowheads="1"/>
            </p:cNvPicPr>
            <p:nvPr/>
          </p:nvPicPr>
          <p:blipFill>
            <a:blip r:embed="rId3"/>
            <a:srcRect t="4584" r="16653"/>
            <a:stretch>
              <a:fillRect/>
            </a:stretch>
          </p:blipFill>
          <p:spPr bwMode="auto">
            <a:xfrm>
              <a:off x="4643438" y="2286000"/>
              <a:ext cx="4500562" cy="457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tângulo 6"/>
            <p:cNvSpPr/>
            <p:nvPr/>
          </p:nvSpPr>
          <p:spPr>
            <a:xfrm>
              <a:off x="4715413" y="2428875"/>
              <a:ext cx="571568" cy="214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0" fontAlgn="base" hangingPunct="0">
                <a:spcBef>
                  <a:spcPct val="0"/>
                </a:spcBef>
                <a:spcAft>
                  <a:spcPct val="0"/>
                </a:spcAft>
                <a:defRPr/>
              </a:pPr>
              <a:endParaRPr lang="pt-BR" sz="2400" kern="1200">
                <a:solidFill>
                  <a:srgbClr val="FFFFFF"/>
                </a:solidFill>
                <a:latin typeface="Bookman Old Style"/>
                <a:ea typeface="+mn-ea"/>
                <a:cs typeface="+mn-cs"/>
              </a:endParaRPr>
            </a:p>
          </p:txBody>
        </p:sp>
      </p:grpSp>
      <p:pic>
        <p:nvPicPr>
          <p:cNvPr id="8" name="Picture 7"/>
          <p:cNvPicPr>
            <a:picLocks noChangeAspect="1" noChangeArrowheads="1"/>
          </p:cNvPicPr>
          <p:nvPr/>
        </p:nvPicPr>
        <p:blipFill>
          <a:blip r:embed="rId4">
            <a:grayscl/>
          </a:blip>
          <a:srcRect l="12997" t="15939" r="32379"/>
          <a:stretch>
            <a:fillRect/>
          </a:stretch>
        </p:blipFill>
        <p:spPr bwMode="auto">
          <a:xfrm>
            <a:off x="4643438" y="1643050"/>
            <a:ext cx="3593188" cy="4148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9" name="Grupo 6"/>
          <p:cNvGrpSpPr>
            <a:grpSpLocks/>
          </p:cNvGrpSpPr>
          <p:nvPr/>
        </p:nvGrpSpPr>
        <p:grpSpPr bwMode="auto">
          <a:xfrm>
            <a:off x="-3071866" y="1285860"/>
            <a:ext cx="11312205" cy="4683197"/>
            <a:chOff x="4572521" y="174252"/>
            <a:chExt cx="13827928" cy="5876925"/>
          </a:xfrm>
        </p:grpSpPr>
        <p:pic>
          <p:nvPicPr>
            <p:cNvPr id="10" name="Picture 8"/>
            <p:cNvPicPr>
              <a:picLocks noChangeAspect="1" noChangeArrowheads="1"/>
            </p:cNvPicPr>
            <p:nvPr/>
          </p:nvPicPr>
          <p:blipFill>
            <a:blip r:embed="rId5">
              <a:grayscl/>
            </a:blip>
            <a:srcRect l="7288" r="33450"/>
            <a:stretch>
              <a:fillRect/>
            </a:stretch>
          </p:blipFill>
          <p:spPr bwMode="auto">
            <a:xfrm>
              <a:off x="13757024" y="174252"/>
              <a:ext cx="4643425" cy="5876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Retângulo 10"/>
            <p:cNvSpPr/>
            <p:nvPr/>
          </p:nvSpPr>
          <p:spPr>
            <a:xfrm>
              <a:off x="4572521" y="1285875"/>
              <a:ext cx="713941" cy="214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0" fontAlgn="base" hangingPunct="0">
                <a:spcBef>
                  <a:spcPct val="0"/>
                </a:spcBef>
                <a:spcAft>
                  <a:spcPct val="0"/>
                </a:spcAft>
                <a:defRPr/>
              </a:pPr>
              <a:endParaRPr lang="pt-BR" sz="2400" kern="1200">
                <a:solidFill>
                  <a:srgbClr val="FFFFFF"/>
                </a:solidFill>
                <a:latin typeface="Bookman Old Style"/>
                <a:ea typeface="+mn-ea"/>
                <a:cs typeface="+mn-cs"/>
              </a:endParaRPr>
            </a:p>
          </p:txBody>
        </p:sp>
      </p:gr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ox(i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err="1" smtClean="0">
                <a:solidFill>
                  <a:srgbClr val="002060"/>
                </a:solidFill>
              </a:rPr>
              <a:t>Periphereal</a:t>
            </a:r>
            <a:r>
              <a:rPr lang="en-US" sz="2800" dirty="0" smtClean="0">
                <a:solidFill>
                  <a:srgbClr val="002060"/>
                </a:solidFill>
              </a:rPr>
              <a:t> </a:t>
            </a:r>
            <a:r>
              <a:rPr lang="en-US" sz="2800" dirty="0" err="1" smtClean="0">
                <a:solidFill>
                  <a:srgbClr val="002060"/>
                </a:solidFill>
              </a:rPr>
              <a:t>Stenosis</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pPr algn="l" rtl="0" fontAlgn="base">
              <a:spcBef>
                <a:spcPct val="0"/>
              </a:spcBef>
              <a:spcAft>
                <a:spcPct val="0"/>
              </a:spcAft>
            </a:pPr>
            <a:endParaRPr lang="pt-BR" sz="2000" b="1" i="1" kern="1200">
              <a:solidFill>
                <a:prstClr val="black"/>
              </a:solidFill>
              <a:latin typeface="Arial" charset="0"/>
              <a:ea typeface="+mn-ea"/>
              <a:cs typeface="+mn-cs"/>
            </a:endParaRPr>
          </a:p>
        </p:txBody>
      </p:sp>
      <p:pic>
        <p:nvPicPr>
          <p:cNvPr id="5" name="mSeries07030113414600007" descr="DCP_0065"/>
          <p:cNvPicPr>
            <a:picLocks noChangeAspect="1" noChangeArrowheads="1"/>
          </p:cNvPicPr>
          <p:nvPr/>
        </p:nvPicPr>
        <p:blipFill>
          <a:blip r:embed="rId3"/>
          <a:srcRect l="11194" r="27612"/>
          <a:stretch>
            <a:fillRect/>
          </a:stretch>
        </p:blipFill>
        <p:spPr bwMode="auto">
          <a:xfrm>
            <a:off x="500034" y="1214422"/>
            <a:ext cx="4000528" cy="4320000"/>
          </a:xfrm>
          <a:prstGeom prst="rect">
            <a:avLst/>
          </a:prstGeom>
          <a:noFill/>
          <a:ln w="9525">
            <a:noFill/>
            <a:miter lim="800000"/>
            <a:headEnd/>
            <a:tailEnd/>
          </a:ln>
        </p:spPr>
      </p:pic>
      <p:pic>
        <p:nvPicPr>
          <p:cNvPr id="7" name="mSeries07030113414600009" descr="DCP_0067"/>
          <p:cNvPicPr>
            <a:picLocks noChangeAspect="1" noChangeArrowheads="1"/>
          </p:cNvPicPr>
          <p:nvPr/>
        </p:nvPicPr>
        <p:blipFill>
          <a:blip r:embed="rId4">
            <a:lum bright="-18000" contrast="6000"/>
          </a:blip>
          <a:srcRect l="16812" r="23189"/>
          <a:stretch>
            <a:fillRect/>
          </a:stretch>
        </p:blipFill>
        <p:spPr bwMode="auto">
          <a:xfrm>
            <a:off x="4790684" y="1252140"/>
            <a:ext cx="3924720" cy="4320000"/>
          </a:xfrm>
          <a:prstGeom prst="rect">
            <a:avLst/>
          </a:prstGeom>
          <a:noFill/>
          <a:ln w="9525">
            <a:noFill/>
            <a:miter lim="800000"/>
            <a:headEnd/>
            <a:tailEnd/>
          </a:ln>
        </p:spPr>
      </p:pic>
      <p:pic>
        <p:nvPicPr>
          <p:cNvPr id="6" name="mSeries07030113414600008" descr="DCP_0066"/>
          <p:cNvPicPr>
            <a:picLocks noChangeAspect="1" noChangeArrowheads="1"/>
          </p:cNvPicPr>
          <p:nvPr/>
        </p:nvPicPr>
        <p:blipFill>
          <a:blip r:embed="rId5"/>
          <a:srcRect l="31159" r="29710"/>
          <a:stretch>
            <a:fillRect/>
          </a:stretch>
        </p:blipFill>
        <p:spPr bwMode="auto">
          <a:xfrm>
            <a:off x="3500430" y="1195395"/>
            <a:ext cx="2000264" cy="3376613"/>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Non Vascular IR</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pPr algn="l" rtl="0" fontAlgn="base">
              <a:spcBef>
                <a:spcPct val="0"/>
              </a:spcBef>
              <a:spcAft>
                <a:spcPct val="0"/>
              </a:spcAft>
            </a:pPr>
            <a:endParaRPr lang="pt-BR" sz="2000" b="1" i="1" kern="1200">
              <a:solidFill>
                <a:prstClr val="black"/>
              </a:solidFill>
              <a:latin typeface="Arial" charset="0"/>
              <a:ea typeface="+mn-ea"/>
              <a:cs typeface="+mn-cs"/>
            </a:endParaRPr>
          </a:p>
        </p:txBody>
      </p:sp>
      <p:pic>
        <p:nvPicPr>
          <p:cNvPr id="4" name="Picture 2" descr="C:\Documents and Settings\Arterio\Meus documentos\Lucas\Aula\Coleção\tc-pre-.jpg"/>
          <p:cNvPicPr>
            <a:picLocks noChangeAspect="1" noChangeArrowheads="1"/>
          </p:cNvPicPr>
          <p:nvPr/>
        </p:nvPicPr>
        <p:blipFill>
          <a:blip r:embed="rId3"/>
          <a:srcRect t="14134" b="16610"/>
          <a:stretch>
            <a:fillRect/>
          </a:stretch>
        </p:blipFill>
        <p:spPr bwMode="auto">
          <a:xfrm>
            <a:off x="571472" y="1285860"/>
            <a:ext cx="5055056" cy="3500462"/>
          </a:xfrm>
          <a:prstGeom prst="rect">
            <a:avLst/>
          </a:prstGeom>
          <a:ln>
            <a:noFill/>
          </a:ln>
          <a:effectLst>
            <a:outerShdw blurRad="292100" dist="139700" dir="2700000" algn="tl" rotWithShape="0">
              <a:srgbClr val="333333">
                <a:alpha val="65000"/>
              </a:srgbClr>
            </a:outerShdw>
          </a:effectLst>
        </p:spPr>
      </p:pic>
      <p:pic>
        <p:nvPicPr>
          <p:cNvPr id="5" name="Picture 2" descr="C:\Documents and Settings\Arterio\Meus documentos\Lucas\Aula\Coleção\xa.jpg"/>
          <p:cNvPicPr>
            <a:picLocks noChangeAspect="1" noChangeArrowheads="1"/>
          </p:cNvPicPr>
          <p:nvPr/>
        </p:nvPicPr>
        <p:blipFill>
          <a:blip r:embed="rId4"/>
          <a:srcRect/>
          <a:stretch>
            <a:fillRect/>
          </a:stretch>
        </p:blipFill>
        <p:spPr bwMode="auto">
          <a:xfrm>
            <a:off x="5214942" y="1285860"/>
            <a:ext cx="3290669" cy="350046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7030A0"/>
                </a:solidFill>
              </a:rPr>
              <a:t>THERAPEUTIC NEURORADIOLOGY</a:t>
            </a:r>
            <a:endParaRPr lang="en-US" sz="2000" dirty="0">
              <a:solidFill>
                <a:srgbClr val="7030A0"/>
              </a:solidFill>
            </a:endParaRPr>
          </a:p>
        </p:txBody>
      </p:sp>
      <p:sp>
        <p:nvSpPr>
          <p:cNvPr id="48135" name="Rectangle 7"/>
          <p:cNvSpPr>
            <a:spLocks noGrp="1" noChangeArrowheads="1"/>
          </p:cNvSpPr>
          <p:nvPr>
            <p:ph idx="1"/>
          </p:nvPr>
        </p:nvSpPr>
        <p:spPr>
          <a:xfrm>
            <a:off x="428597" y="1142985"/>
            <a:ext cx="8286808" cy="3581416"/>
          </a:xfrm>
        </p:spPr>
        <p:txBody>
          <a:bodyPr>
            <a:normAutofit/>
          </a:bodyPr>
          <a:lstStyle/>
          <a:p>
            <a:pPr>
              <a:buFontTx/>
              <a:buNone/>
            </a:pPr>
            <a:r>
              <a:rPr lang="en-US" dirty="0">
                <a:solidFill>
                  <a:schemeClr val="bg1"/>
                </a:solidFill>
                <a:latin typeface="Verdana" pitchFamily="34" charset="0"/>
              </a:rPr>
              <a:t>	</a:t>
            </a:r>
            <a:endParaRPr lang="en-US" dirty="0" smtClean="0">
              <a:solidFill>
                <a:schemeClr val="bg1"/>
              </a:solidFill>
              <a:latin typeface="Verdana" pitchFamily="34" charset="0"/>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endParaRPr lang="pt-BR"/>
          </a:p>
        </p:txBody>
      </p:sp>
      <p:sp>
        <p:nvSpPr>
          <p:cNvPr id="48151" name="AutoShape 23" descr="linf0011"/>
          <p:cNvSpPr>
            <a:spLocks noChangeAspect="1" noChangeArrowheads="1"/>
          </p:cNvSpPr>
          <p:nvPr/>
        </p:nvSpPr>
        <p:spPr bwMode="auto">
          <a:xfrm>
            <a:off x="3132138" y="2420938"/>
            <a:ext cx="2982912" cy="2270125"/>
          </a:xfrm>
          <a:prstGeom prst="rect">
            <a:avLst/>
          </a:prstGeom>
          <a:noFill/>
        </p:spPr>
        <p:txBody>
          <a:bodyPr/>
          <a:lstStyle/>
          <a:p>
            <a:endParaRPr lang="pt-BR"/>
          </a:p>
        </p:txBody>
      </p:sp>
      <p:sp>
        <p:nvSpPr>
          <p:cNvPr id="8" name="CaixaDeTexto 7"/>
          <p:cNvSpPr txBox="1"/>
          <p:nvPr/>
        </p:nvSpPr>
        <p:spPr>
          <a:xfrm>
            <a:off x="785786" y="1500175"/>
            <a:ext cx="7715304" cy="954107"/>
          </a:xfrm>
          <a:prstGeom prst="rect">
            <a:avLst/>
          </a:prstGeom>
          <a:noFill/>
        </p:spPr>
        <p:txBody>
          <a:bodyPr wrap="square" rtlCol="0">
            <a:spAutoFit/>
          </a:bodyPr>
          <a:lstStyle/>
          <a:p>
            <a:endParaRPr lang="pt-BR" sz="2800" dirty="0" smtClean="0"/>
          </a:p>
          <a:p>
            <a:endParaRPr lang="pt-BR" sz="2800" dirty="0" smtClean="0"/>
          </a:p>
        </p:txBody>
      </p:sp>
      <p:sp>
        <p:nvSpPr>
          <p:cNvPr id="10" name="Rectangle 7"/>
          <p:cNvSpPr txBox="1">
            <a:spLocks noChangeArrowheads="1"/>
          </p:cNvSpPr>
          <p:nvPr/>
        </p:nvSpPr>
        <p:spPr>
          <a:xfrm>
            <a:off x="580997" y="1295385"/>
            <a:ext cx="8286808" cy="3581416"/>
          </a:xfrm>
          <a:prstGeom prst="rect">
            <a:avLst/>
          </a:prstGeom>
        </p:spPr>
        <p:txBody>
          <a:bodyPr vert="horz" lIns="182880" tIns="91440">
            <a:normAutofit/>
          </a:bodyPr>
          <a:lstStyle/>
          <a:p>
            <a:pPr marL="265176" marR="0" lvl="0" indent="-265176" algn="l" defTabSz="914400" rtl="0" eaLnBrk="1" fontAlgn="auto" latinLnBrk="0" hangingPunct="1">
              <a:lnSpc>
                <a:spcPct val="100000"/>
              </a:lnSpc>
              <a:spcBef>
                <a:spcPts val="250"/>
              </a:spcBef>
              <a:spcAft>
                <a:spcPts val="0"/>
              </a:spcAft>
              <a:buClr>
                <a:schemeClr val="accent1"/>
              </a:buClr>
              <a:buSzPct val="80000"/>
              <a:buFontTx/>
              <a:buNone/>
              <a:tabLst/>
              <a:defRPr/>
            </a:pPr>
            <a:r>
              <a:rPr kumimoji="0" lang="en-US" sz="2800" b="0" i="0" u="none" strike="noStrike" kern="1200" cap="none" spc="0" normalizeH="0" baseline="0" noProof="0" smtClean="0">
                <a:ln>
                  <a:noFill/>
                </a:ln>
                <a:solidFill>
                  <a:schemeClr val="bg1"/>
                </a:solidFill>
                <a:effectLst/>
                <a:uLnTx/>
                <a:uFillTx/>
                <a:latin typeface="Verdana" pitchFamily="34" charset="0"/>
                <a:ea typeface="+mn-ea"/>
                <a:cs typeface="+mn-cs"/>
              </a:rPr>
              <a:t>	</a:t>
            </a:r>
            <a:endParaRPr kumimoji="0" lang="en-US" sz="2800" b="0" i="0" u="none" strike="noStrike" kern="1200" cap="none" spc="0" normalizeH="0" baseline="0" noProof="0" dirty="0" smtClean="0">
              <a:ln>
                <a:noFill/>
              </a:ln>
              <a:solidFill>
                <a:schemeClr val="bg1"/>
              </a:solidFill>
              <a:effectLst/>
              <a:uLnTx/>
              <a:uFillTx/>
              <a:latin typeface="Verdana" pitchFamily="34" charset="0"/>
              <a:ea typeface="+mn-ea"/>
              <a:cs typeface="+mn-cs"/>
            </a:endParaRPr>
          </a:p>
        </p:txBody>
      </p:sp>
      <p:sp>
        <p:nvSpPr>
          <p:cNvPr id="12" name="CaixaDeTexto 11"/>
          <p:cNvSpPr txBox="1"/>
          <p:nvPr/>
        </p:nvSpPr>
        <p:spPr>
          <a:xfrm>
            <a:off x="785786" y="1500175"/>
            <a:ext cx="7715304" cy="3901837"/>
          </a:xfrm>
          <a:prstGeom prst="rect">
            <a:avLst/>
          </a:prstGeom>
          <a:noFill/>
        </p:spPr>
        <p:txBody>
          <a:bodyPr wrap="square" rtlCol="0">
            <a:spAutoFit/>
          </a:bodyPr>
          <a:lstStyle/>
          <a:p>
            <a:pPr algn="just">
              <a:lnSpc>
                <a:spcPct val="150000"/>
              </a:lnSpc>
            </a:pPr>
            <a:r>
              <a:rPr lang="pt-BR" sz="2400" dirty="0" smtClean="0"/>
              <a:t>● </a:t>
            </a:r>
            <a:r>
              <a:rPr lang="pt-BR" sz="2400" dirty="0" err="1" smtClean="0"/>
              <a:t>Brain</a:t>
            </a:r>
            <a:r>
              <a:rPr lang="pt-BR" sz="2400" dirty="0" smtClean="0"/>
              <a:t> </a:t>
            </a:r>
            <a:r>
              <a:rPr lang="pt-BR" sz="2400" dirty="0" err="1" smtClean="0"/>
              <a:t>Aneurysms</a:t>
            </a:r>
            <a:endParaRPr lang="pt-BR" sz="2400" dirty="0" smtClean="0"/>
          </a:p>
          <a:p>
            <a:pPr algn="just">
              <a:lnSpc>
                <a:spcPct val="150000"/>
              </a:lnSpc>
            </a:pPr>
            <a:r>
              <a:rPr lang="pt-BR" sz="2400" dirty="0" smtClean="0"/>
              <a:t>● </a:t>
            </a:r>
            <a:r>
              <a:rPr lang="pt-BR" sz="2400" dirty="0" err="1" smtClean="0"/>
              <a:t>Arteriovenous</a:t>
            </a:r>
            <a:r>
              <a:rPr lang="pt-BR" sz="2400" dirty="0" smtClean="0"/>
              <a:t> </a:t>
            </a:r>
            <a:r>
              <a:rPr lang="pt-BR" sz="2400" dirty="0" err="1" smtClean="0"/>
              <a:t>Malformations</a:t>
            </a:r>
            <a:endParaRPr lang="pt-BR" sz="2400" dirty="0" smtClean="0"/>
          </a:p>
          <a:p>
            <a:pPr algn="just">
              <a:lnSpc>
                <a:spcPct val="150000"/>
              </a:lnSpc>
            </a:pPr>
            <a:r>
              <a:rPr lang="pt-BR" sz="2400" dirty="0" smtClean="0"/>
              <a:t>● </a:t>
            </a:r>
            <a:r>
              <a:rPr lang="pt-BR" sz="2400" dirty="0" err="1" smtClean="0"/>
              <a:t>Dural</a:t>
            </a:r>
            <a:r>
              <a:rPr lang="pt-BR" sz="2400" dirty="0" smtClean="0"/>
              <a:t> </a:t>
            </a:r>
            <a:r>
              <a:rPr lang="pt-BR" sz="2400" dirty="0" err="1" smtClean="0"/>
              <a:t>Arteriovenous</a:t>
            </a:r>
            <a:r>
              <a:rPr lang="pt-BR" sz="2400" dirty="0" smtClean="0"/>
              <a:t> Fistulas</a:t>
            </a:r>
          </a:p>
          <a:p>
            <a:pPr algn="just">
              <a:lnSpc>
                <a:spcPct val="150000"/>
              </a:lnSpc>
            </a:pPr>
            <a:r>
              <a:rPr lang="pt-BR" sz="2400" dirty="0" smtClean="0"/>
              <a:t>● Cervical </a:t>
            </a:r>
            <a:r>
              <a:rPr lang="pt-BR" sz="2400" dirty="0" err="1" smtClean="0"/>
              <a:t>and</a:t>
            </a:r>
            <a:r>
              <a:rPr lang="pt-BR" sz="2400" dirty="0" smtClean="0"/>
              <a:t> </a:t>
            </a:r>
            <a:r>
              <a:rPr lang="pt-BR" sz="2400" dirty="0" err="1" smtClean="0"/>
              <a:t>Intracranial</a:t>
            </a:r>
            <a:r>
              <a:rPr lang="pt-BR" sz="2400" dirty="0" smtClean="0"/>
              <a:t> </a:t>
            </a:r>
            <a:r>
              <a:rPr lang="pt-BR" sz="2400" dirty="0" err="1" smtClean="0"/>
              <a:t>Atherosclerosis</a:t>
            </a:r>
            <a:endParaRPr lang="pt-BR" sz="2400" dirty="0" smtClean="0"/>
          </a:p>
          <a:p>
            <a:pPr algn="just">
              <a:lnSpc>
                <a:spcPct val="150000"/>
              </a:lnSpc>
            </a:pPr>
            <a:r>
              <a:rPr lang="pt-BR" sz="2400" dirty="0" smtClean="0"/>
              <a:t>● </a:t>
            </a:r>
            <a:r>
              <a:rPr lang="pt-BR" sz="2400" dirty="0" err="1" smtClean="0"/>
              <a:t>Preoperatory</a:t>
            </a:r>
            <a:r>
              <a:rPr lang="pt-BR" sz="2400" dirty="0" smtClean="0"/>
              <a:t> tumor </a:t>
            </a:r>
            <a:r>
              <a:rPr lang="pt-BR" sz="2400" dirty="0" err="1" smtClean="0"/>
              <a:t>embolization</a:t>
            </a:r>
            <a:endParaRPr lang="pt-BR" sz="2400" dirty="0" smtClean="0"/>
          </a:p>
          <a:p>
            <a:pPr algn="just">
              <a:lnSpc>
                <a:spcPct val="150000"/>
              </a:lnSpc>
            </a:pPr>
            <a:r>
              <a:rPr lang="pt-BR" sz="2400" dirty="0" smtClean="0"/>
              <a:t>● </a:t>
            </a:r>
            <a:r>
              <a:rPr lang="pt-BR" sz="2400" dirty="0" err="1" smtClean="0"/>
              <a:t>Spinal</a:t>
            </a:r>
            <a:r>
              <a:rPr lang="pt-BR" sz="2400" dirty="0" smtClean="0"/>
              <a:t> Cord Vascular </a:t>
            </a:r>
            <a:r>
              <a:rPr lang="pt-BR" sz="2400" dirty="0" err="1" smtClean="0"/>
              <a:t>Malformations</a:t>
            </a:r>
            <a:endParaRPr lang="pt-BR" sz="2400" dirty="0" smtClean="0"/>
          </a:p>
          <a:p>
            <a:pPr algn="just">
              <a:lnSpc>
                <a:spcPct val="150000"/>
              </a:lnSpc>
            </a:pPr>
            <a:r>
              <a:rPr lang="pt-BR" sz="2400" dirty="0" smtClean="0"/>
              <a:t>● </a:t>
            </a:r>
            <a:r>
              <a:rPr lang="pt-BR" sz="2400" dirty="0" err="1" smtClean="0"/>
              <a:t>Acute</a:t>
            </a:r>
            <a:r>
              <a:rPr lang="pt-BR" sz="2400" dirty="0" smtClean="0"/>
              <a:t> </a:t>
            </a:r>
            <a:r>
              <a:rPr lang="pt-BR" sz="2400" dirty="0" err="1" smtClean="0"/>
              <a:t>Stroke</a:t>
            </a:r>
            <a:r>
              <a:rPr lang="pt-BR" sz="2400" dirty="0" smtClean="0"/>
              <a:t> </a:t>
            </a:r>
            <a:r>
              <a:rPr lang="pt-BR" sz="2400" dirty="0" err="1" smtClean="0"/>
              <a:t>Treatment</a:t>
            </a:r>
            <a:r>
              <a:rPr lang="pt-BR" sz="2400" dirty="0" smtClean="0"/>
              <a:t> </a:t>
            </a:r>
            <a:endParaRPr lang="pt-BR" sz="2800" dirty="0" smtClean="0"/>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Non Vascular IR</a:t>
            </a:r>
            <a:endParaRPr lang="en-US" sz="2800" b="1" dirty="0">
              <a:solidFill>
                <a:srgbClr val="002060"/>
              </a:solidFill>
            </a:endParaRPr>
          </a:p>
        </p:txBody>
      </p:sp>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pPr algn="l" rtl="0" fontAlgn="base">
              <a:spcBef>
                <a:spcPct val="0"/>
              </a:spcBef>
              <a:spcAft>
                <a:spcPct val="0"/>
              </a:spcAft>
            </a:pPr>
            <a:endParaRPr lang="pt-BR" sz="2000" b="1" i="1" kern="1200">
              <a:solidFill>
                <a:prstClr val="black"/>
              </a:solidFill>
              <a:latin typeface="Arial" charset="0"/>
              <a:ea typeface="+mn-ea"/>
              <a:cs typeface="+mn-cs"/>
            </a:endParaRPr>
          </a:p>
        </p:txBody>
      </p:sp>
      <p:pic>
        <p:nvPicPr>
          <p:cNvPr id="6" name="Picture 2" descr="C:\Documents and Settings\Arterio\Meus documentos\Lucas\Aula\Coleção\tc-pos-.jpg"/>
          <p:cNvPicPr>
            <a:picLocks noChangeAspect="1" noChangeArrowheads="1"/>
          </p:cNvPicPr>
          <p:nvPr/>
        </p:nvPicPr>
        <p:blipFill>
          <a:blip r:embed="rId3"/>
          <a:srcRect t="15033" b="18820"/>
          <a:stretch>
            <a:fillRect/>
          </a:stretch>
        </p:blipFill>
        <p:spPr bwMode="auto">
          <a:xfrm>
            <a:off x="1425757" y="1643050"/>
            <a:ext cx="5932325" cy="3924000"/>
          </a:xfrm>
          <a:prstGeom prst="rect">
            <a:avLst/>
          </a:prstGeom>
          <a:noFill/>
          <a:ln w="9525">
            <a:noFill/>
            <a:miter lim="800000"/>
            <a:headEnd/>
            <a:tailEnd/>
          </a:ln>
        </p:spPr>
      </p:pic>
      <p:pic>
        <p:nvPicPr>
          <p:cNvPr id="4" name="Picture 2" descr="C:\Documents and Settings\Arterio\Meus documentos\Lucas\Aula\Coleção\tc-pre-.jpg"/>
          <p:cNvPicPr>
            <a:picLocks noChangeAspect="1" noChangeArrowheads="1"/>
          </p:cNvPicPr>
          <p:nvPr/>
        </p:nvPicPr>
        <p:blipFill>
          <a:blip r:embed="rId4"/>
          <a:srcRect t="14134" b="16610"/>
          <a:stretch>
            <a:fillRect/>
          </a:stretch>
        </p:blipFill>
        <p:spPr bwMode="auto">
          <a:xfrm>
            <a:off x="1548514" y="1648140"/>
            <a:ext cx="5666692" cy="3924000"/>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nodeType="clickEffect">
                                  <p:stCondLst>
                                    <p:cond delay="0"/>
                                  </p:stCondLst>
                                  <p:childTnLst>
                                    <p:set>
                                      <p:cBhvr>
                                        <p:cTn id="13" dur="1000">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Tumors</a:t>
            </a:r>
            <a:endParaRPr lang="en-US" sz="2800" b="1" dirty="0">
              <a:solidFill>
                <a:srgbClr val="002060"/>
              </a:solidFill>
            </a:endParaRPr>
          </a:p>
        </p:txBody>
      </p:sp>
      <p:grpSp>
        <p:nvGrpSpPr>
          <p:cNvPr id="10" name="Grupo 9"/>
          <p:cNvGrpSpPr/>
          <p:nvPr/>
        </p:nvGrpSpPr>
        <p:grpSpPr>
          <a:xfrm>
            <a:off x="755650" y="1196975"/>
            <a:ext cx="7704138" cy="4262075"/>
            <a:chOff x="755650" y="1196975"/>
            <a:chExt cx="7704138" cy="4262075"/>
          </a:xfrm>
        </p:grpSpPr>
        <p:sp>
          <p:nvSpPr>
            <p:cNvPr id="48138" name="Line 10"/>
            <p:cNvSpPr>
              <a:spLocks noChangeShapeType="1"/>
            </p:cNvSpPr>
            <p:nvPr/>
          </p:nvSpPr>
          <p:spPr bwMode="auto">
            <a:xfrm>
              <a:off x="755650" y="1196975"/>
              <a:ext cx="7704138" cy="0"/>
            </a:xfrm>
            <a:prstGeom prst="line">
              <a:avLst/>
            </a:prstGeom>
            <a:noFill/>
            <a:ln w="28575">
              <a:solidFill>
                <a:srgbClr val="C00000"/>
              </a:solidFill>
              <a:round/>
              <a:headEnd/>
              <a:tailEnd/>
            </a:ln>
            <a:effectLst/>
          </p:spPr>
          <p:txBody>
            <a:bodyPr/>
            <a:lstStyle/>
            <a:p>
              <a:pPr algn="l" rtl="0" fontAlgn="base">
                <a:spcBef>
                  <a:spcPct val="0"/>
                </a:spcBef>
                <a:spcAft>
                  <a:spcPct val="0"/>
                </a:spcAft>
              </a:pPr>
              <a:endParaRPr lang="pt-BR" sz="2000" b="1" i="1" kern="1200">
                <a:solidFill>
                  <a:prstClr val="black"/>
                </a:solidFill>
                <a:latin typeface="Arial" charset="0"/>
                <a:ea typeface="+mn-ea"/>
                <a:cs typeface="+mn-cs"/>
              </a:endParaRPr>
            </a:p>
          </p:txBody>
        </p:sp>
        <p:pic>
          <p:nvPicPr>
            <p:cNvPr id="4" name="Imagem 19" descr="meningioma0046.jpg"/>
            <p:cNvPicPr>
              <a:picLocks noChangeAspect="1"/>
            </p:cNvPicPr>
            <p:nvPr/>
          </p:nvPicPr>
          <p:blipFill>
            <a:blip r:embed="rId3"/>
            <a:srcRect/>
            <a:stretch>
              <a:fillRect/>
            </a:stretch>
          </p:blipFill>
          <p:spPr bwMode="auto">
            <a:xfrm>
              <a:off x="785786" y="1643050"/>
              <a:ext cx="3816000" cy="381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m 40" descr="meningioma0090.jpg"/>
            <p:cNvPicPr>
              <a:picLocks noChangeAspect="1"/>
            </p:cNvPicPr>
            <p:nvPr/>
          </p:nvPicPr>
          <p:blipFill>
            <a:blip r:embed="rId4"/>
            <a:srcRect/>
            <a:stretch>
              <a:fillRect/>
            </a:stretch>
          </p:blipFill>
          <p:spPr bwMode="auto">
            <a:xfrm>
              <a:off x="4643438" y="1643050"/>
              <a:ext cx="3816000" cy="381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tângulo 7"/>
            <p:cNvSpPr/>
            <p:nvPr/>
          </p:nvSpPr>
          <p:spPr>
            <a:xfrm>
              <a:off x="2857488" y="1785926"/>
              <a:ext cx="1714512" cy="28575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9" name="Retângulo 8"/>
            <p:cNvSpPr/>
            <p:nvPr/>
          </p:nvSpPr>
          <p:spPr>
            <a:xfrm>
              <a:off x="6715140" y="1785926"/>
              <a:ext cx="1714512" cy="28575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gr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pic>
        <p:nvPicPr>
          <p:cNvPr id="24579" name="Picture 8" descr="C:\Documents and Settings\Arterio\Meus documentos\Lucas\Aula\Drenagem de vias biliares\xa-tto-0005.jpg"/>
          <p:cNvPicPr>
            <a:picLocks noChangeAspect="1" noChangeArrowheads="1"/>
          </p:cNvPicPr>
          <p:nvPr/>
        </p:nvPicPr>
        <p:blipFill>
          <a:blip r:embed="rId2"/>
          <a:srcRect/>
          <a:stretch>
            <a:fillRect/>
          </a:stretch>
        </p:blipFill>
        <p:spPr bwMode="auto">
          <a:xfrm>
            <a:off x="976489" y="14289"/>
            <a:ext cx="6810022" cy="6810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pic>
        <p:nvPicPr>
          <p:cNvPr id="23555" name="Picture 6" descr="C:\Documents and Settings\Arterio\Meus documentos\Lucas\Aula\Drenagem de vias biliares\xa-tto-0003.jpg"/>
          <p:cNvPicPr>
            <a:picLocks noChangeAspect="1" noChangeArrowheads="1"/>
          </p:cNvPicPr>
          <p:nvPr/>
        </p:nvPicPr>
        <p:blipFill>
          <a:blip r:embed="rId2"/>
          <a:srcRect/>
          <a:stretch>
            <a:fillRect/>
          </a:stretch>
        </p:blipFill>
        <p:spPr bwMode="auto">
          <a:xfrm>
            <a:off x="976489" y="14289"/>
            <a:ext cx="6810022" cy="6810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pic>
        <p:nvPicPr>
          <p:cNvPr id="25603" name="Picture 9" descr="C:\Documents and Settings\Arterio\Meus documentos\Lucas\Aula\Drenagem de vias biliares\xa-tto-0006.jpg"/>
          <p:cNvPicPr>
            <a:picLocks noChangeAspect="1" noChangeArrowheads="1"/>
          </p:cNvPicPr>
          <p:nvPr/>
        </p:nvPicPr>
        <p:blipFill>
          <a:blip r:embed="rId2"/>
          <a:srcRect/>
          <a:stretch>
            <a:fillRect/>
          </a:stretch>
        </p:blipFill>
        <p:spPr bwMode="auto">
          <a:xfrm>
            <a:off x="976489" y="14289"/>
            <a:ext cx="6810022" cy="6810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pic>
        <p:nvPicPr>
          <p:cNvPr id="26627" name="Picture 10" descr="C:\Documents and Settings\Arterio\Meus documentos\Lucas\Aula\Drenagem de vias biliares\xa-tto-0007.jpg"/>
          <p:cNvPicPr>
            <a:picLocks noChangeAspect="1" noChangeArrowheads="1"/>
          </p:cNvPicPr>
          <p:nvPr/>
        </p:nvPicPr>
        <p:blipFill>
          <a:blip r:embed="rId2"/>
          <a:srcRect/>
          <a:stretch>
            <a:fillRect/>
          </a:stretch>
        </p:blipFill>
        <p:spPr bwMode="auto">
          <a:xfrm>
            <a:off x="1000478" y="0"/>
            <a:ext cx="6858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pic>
        <p:nvPicPr>
          <p:cNvPr id="27651" name="Picture 2" descr="C:\Documents and Settings\Arterio\Meus documentos\Lucas\Aula\Drenagem de vias biliares\xa-tto-0013.jpg"/>
          <p:cNvPicPr>
            <a:picLocks noChangeAspect="1" noChangeArrowheads="1"/>
          </p:cNvPicPr>
          <p:nvPr/>
        </p:nvPicPr>
        <p:blipFill>
          <a:blip r:embed="rId2"/>
          <a:srcRect/>
          <a:stretch>
            <a:fillRect/>
          </a:stretch>
        </p:blipFill>
        <p:spPr bwMode="auto">
          <a:xfrm>
            <a:off x="1000478" y="0"/>
            <a:ext cx="6858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pic>
        <p:nvPicPr>
          <p:cNvPr id="28675" name="Picture 3" descr="C:\Documents and Settings\Arterio\Meus documentos\Lucas\Aula\Drenagem de vias biliares\xa-tto-0016.jpg"/>
          <p:cNvPicPr>
            <a:picLocks noChangeAspect="1" noChangeArrowheads="1"/>
          </p:cNvPicPr>
          <p:nvPr/>
        </p:nvPicPr>
        <p:blipFill>
          <a:blip r:embed="rId2"/>
          <a:srcRect/>
          <a:stretch>
            <a:fillRect/>
          </a:stretch>
        </p:blipFill>
        <p:spPr bwMode="auto">
          <a:xfrm>
            <a:off x="1000478" y="0"/>
            <a:ext cx="6858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pic>
        <p:nvPicPr>
          <p:cNvPr id="29699" name="Picture 4" descr="C:\Documents and Settings\Arterio\Meus documentos\Lucas\Aula\Drenagem de vias biliares\xa-tto-0017.jpg"/>
          <p:cNvPicPr>
            <a:picLocks noChangeAspect="1" noChangeArrowheads="1"/>
          </p:cNvPicPr>
          <p:nvPr/>
        </p:nvPicPr>
        <p:blipFill>
          <a:blip r:embed="rId2"/>
          <a:srcRect/>
          <a:stretch>
            <a:fillRect/>
          </a:stretch>
        </p:blipFill>
        <p:spPr bwMode="auto">
          <a:xfrm>
            <a:off x="1000478" y="0"/>
            <a:ext cx="6858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a:xfrm>
            <a:off x="642911" y="91424"/>
            <a:ext cx="7858180" cy="1051560"/>
          </a:xfrm>
        </p:spPr>
        <p:txBody>
          <a:bodyPr>
            <a:normAutofit/>
          </a:bodyPr>
          <a:lstStyle/>
          <a:p>
            <a:r>
              <a:rPr lang="en-US" sz="2800" dirty="0" smtClean="0">
                <a:solidFill>
                  <a:srgbClr val="002060"/>
                </a:solidFill>
              </a:rPr>
              <a:t>Conclusions</a:t>
            </a:r>
            <a:endParaRPr lang="en-US" sz="2800" b="1" dirty="0">
              <a:solidFill>
                <a:srgbClr val="002060"/>
              </a:solidFill>
            </a:endParaRPr>
          </a:p>
        </p:txBody>
      </p:sp>
      <p:sp>
        <p:nvSpPr>
          <p:cNvPr id="10" name="CaixaDeTexto 9"/>
          <p:cNvSpPr txBox="1"/>
          <p:nvPr/>
        </p:nvSpPr>
        <p:spPr>
          <a:xfrm>
            <a:off x="928662" y="1643050"/>
            <a:ext cx="6286544" cy="5016758"/>
          </a:xfrm>
          <a:prstGeom prst="rect">
            <a:avLst/>
          </a:prstGeom>
          <a:noFill/>
        </p:spPr>
        <p:txBody>
          <a:bodyPr wrap="square" rtlCol="0">
            <a:spAutoFit/>
          </a:bodyPr>
          <a:lstStyle/>
          <a:p>
            <a:r>
              <a:rPr lang="pt-BR" dirty="0" err="1" smtClean="0"/>
              <a:t>Possibility</a:t>
            </a:r>
            <a:r>
              <a:rPr lang="pt-BR" dirty="0" smtClean="0"/>
              <a:t> </a:t>
            </a:r>
            <a:r>
              <a:rPr lang="pt-BR" dirty="0" err="1" smtClean="0"/>
              <a:t>of</a:t>
            </a:r>
            <a:r>
              <a:rPr lang="pt-BR" dirty="0" smtClean="0"/>
              <a:t> </a:t>
            </a:r>
            <a:r>
              <a:rPr lang="pt-BR" dirty="0" err="1" smtClean="0"/>
              <a:t>minimally</a:t>
            </a:r>
            <a:r>
              <a:rPr lang="pt-BR" dirty="0" smtClean="0"/>
              <a:t> </a:t>
            </a:r>
            <a:r>
              <a:rPr lang="pt-BR" dirty="0" err="1" smtClean="0"/>
              <a:t>invasive</a:t>
            </a:r>
            <a:r>
              <a:rPr lang="pt-BR" dirty="0" smtClean="0"/>
              <a:t> </a:t>
            </a:r>
            <a:r>
              <a:rPr lang="pt-BR" dirty="0" err="1" smtClean="0"/>
              <a:t>treatment</a:t>
            </a:r>
            <a:r>
              <a:rPr lang="pt-BR" dirty="0" smtClean="0"/>
              <a:t> </a:t>
            </a:r>
            <a:r>
              <a:rPr lang="pt-BR" dirty="0" err="1" smtClean="0"/>
              <a:t>of</a:t>
            </a:r>
            <a:r>
              <a:rPr lang="pt-BR" dirty="0" smtClean="0"/>
              <a:t> </a:t>
            </a:r>
            <a:r>
              <a:rPr lang="pt-BR" dirty="0" err="1" smtClean="0"/>
              <a:t>many</a:t>
            </a:r>
            <a:r>
              <a:rPr lang="pt-BR" dirty="0" smtClean="0"/>
              <a:t> </a:t>
            </a:r>
            <a:r>
              <a:rPr lang="pt-BR" dirty="0" err="1" smtClean="0"/>
              <a:t>diseases</a:t>
            </a:r>
            <a:endParaRPr lang="pt-BR" dirty="0" smtClean="0"/>
          </a:p>
          <a:p>
            <a:endParaRPr lang="pt-BR" dirty="0" smtClean="0"/>
          </a:p>
          <a:p>
            <a:r>
              <a:rPr lang="pt-BR" dirty="0" err="1" smtClean="0"/>
              <a:t>Efficacy</a:t>
            </a:r>
            <a:r>
              <a:rPr lang="pt-BR" dirty="0" smtClean="0"/>
              <a:t> </a:t>
            </a:r>
            <a:r>
              <a:rPr lang="pt-BR" dirty="0" err="1" smtClean="0"/>
              <a:t>established</a:t>
            </a:r>
            <a:endParaRPr lang="pt-BR" dirty="0" smtClean="0"/>
          </a:p>
          <a:p>
            <a:endParaRPr lang="pt-BR" dirty="0" smtClean="0"/>
          </a:p>
          <a:p>
            <a:r>
              <a:rPr lang="pt-BR" dirty="0" err="1" smtClean="0"/>
              <a:t>New</a:t>
            </a:r>
            <a:r>
              <a:rPr lang="pt-BR" dirty="0" smtClean="0"/>
              <a:t> </a:t>
            </a:r>
            <a:r>
              <a:rPr lang="pt-BR" dirty="0" err="1" smtClean="0"/>
              <a:t>materials</a:t>
            </a:r>
            <a:endParaRPr lang="pt-BR" dirty="0" smtClean="0"/>
          </a:p>
          <a:p>
            <a:endParaRPr lang="pt-BR" dirty="0" smtClean="0"/>
          </a:p>
          <a:p>
            <a:r>
              <a:rPr lang="pt-BR" dirty="0" err="1" smtClean="0"/>
              <a:t>Improving</a:t>
            </a:r>
            <a:r>
              <a:rPr lang="pt-BR" dirty="0" smtClean="0"/>
              <a:t> </a:t>
            </a:r>
            <a:r>
              <a:rPr lang="pt-BR" dirty="0" err="1" smtClean="0"/>
              <a:t>technique</a:t>
            </a:r>
            <a:endParaRPr lang="pt-BR" dirty="0" smtClean="0"/>
          </a:p>
          <a:p>
            <a:endParaRPr lang="pt-BR" dirty="0" smtClean="0"/>
          </a:p>
          <a:p>
            <a:r>
              <a:rPr lang="pt-BR" dirty="0" err="1" smtClean="0"/>
              <a:t>but</a:t>
            </a:r>
            <a:r>
              <a:rPr lang="pt-BR" dirty="0" smtClean="0"/>
              <a:t>...</a:t>
            </a:r>
          </a:p>
          <a:p>
            <a:endParaRPr lang="pt-BR" dirty="0" smtClean="0"/>
          </a:p>
          <a:p>
            <a:endParaRPr lang="pt-BR" dirty="0" smtClean="0"/>
          </a:p>
          <a:p>
            <a:endParaRPr lang="pt-BR" dirty="0" smtClean="0"/>
          </a:p>
          <a:p>
            <a:endParaRPr lang="pt-BR" dirty="0" smtClean="0"/>
          </a:p>
          <a:p>
            <a:endParaRPr lang="pt-BR" dirty="0" smtClean="0"/>
          </a:p>
          <a:p>
            <a:endParaRPr lang="pt-BR" dirty="0"/>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2|5.6"/>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1"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specto">
  <a:themeElements>
    <a:clrScheme name="Cívico">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Aspecto">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o">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3.xml><?xml version="1.0" encoding="utf-8"?>
<a:theme xmlns:a="http://schemas.openxmlformats.org/drawingml/2006/main" name="1_Design padrão">
  <a:themeElements>
    <a:clrScheme name="">
      <a:dk1>
        <a:srgbClr val="969696"/>
      </a:dk1>
      <a:lt1>
        <a:srgbClr val="FFFFFF"/>
      </a:lt1>
      <a:dk2>
        <a:srgbClr val="000000"/>
      </a:dk2>
      <a:lt2>
        <a:srgbClr val="FFFFFF"/>
      </a:lt2>
      <a:accent1>
        <a:srgbClr val="FFFFFF"/>
      </a:accent1>
      <a:accent2>
        <a:srgbClr val="FFFFFF"/>
      </a:accent2>
      <a:accent3>
        <a:srgbClr val="AAAAAA"/>
      </a:accent3>
      <a:accent4>
        <a:srgbClr val="DADADA"/>
      </a:accent4>
      <a:accent5>
        <a:srgbClr val="FFFFFF"/>
      </a:accent5>
      <a:accent6>
        <a:srgbClr val="E7E7E7"/>
      </a:accent6>
      <a:hlink>
        <a:srgbClr val="FFFFFF"/>
      </a:hlink>
      <a:folHlink>
        <a:srgbClr val="B2B2B2"/>
      </a:folHlink>
    </a:clrScheme>
    <a:fontScheme name="Design padrão">
      <a:majorFont>
        <a:latin typeface="Arial Narrow"/>
        <a:ea typeface=""/>
        <a:cs typeface=""/>
      </a:majorFont>
      <a:minorFont>
        <a:latin typeface="Bookman Old Style"/>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sign padrão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Design padrão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ign padrão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Design padrão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Aspecto">
  <a:themeElements>
    <a:clrScheme name="Cívico">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Aspecto">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o">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5.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4184</TotalTime>
  <Words>1653</Words>
  <Application>Microsoft Office PowerPoint</Application>
  <PresentationFormat>Apresentação na tela (4:3)</PresentationFormat>
  <Paragraphs>329</Paragraphs>
  <Slides>101</Slides>
  <Notes>80</Notes>
  <HiddenSlides>0</HiddenSlides>
  <MMClips>6</MMClips>
  <ScaleCrop>false</ScaleCrop>
  <HeadingPairs>
    <vt:vector size="4" baseType="variant">
      <vt:variant>
        <vt:lpstr>Tema</vt:lpstr>
      </vt:variant>
      <vt:variant>
        <vt:i4>4</vt:i4>
      </vt:variant>
      <vt:variant>
        <vt:lpstr>Títulos de slides</vt:lpstr>
      </vt:variant>
      <vt:variant>
        <vt:i4>101</vt:i4>
      </vt:variant>
    </vt:vector>
  </HeadingPairs>
  <TitlesOfParts>
    <vt:vector size="105" baseType="lpstr">
      <vt:lpstr>Default Design</vt:lpstr>
      <vt:lpstr>Aspecto</vt:lpstr>
      <vt:lpstr>1_Design padrão</vt:lpstr>
      <vt:lpstr>1_Aspecto</vt:lpstr>
      <vt:lpstr>Perspectives in  Interventional Radiology</vt:lpstr>
      <vt:lpstr>BIRTH OF A NEW SPECIALTY</vt:lpstr>
      <vt:lpstr>BIRTH OF A NEW SPECIALTY</vt:lpstr>
      <vt:lpstr>SELDINGER TECHNIQUE</vt:lpstr>
      <vt:lpstr>SELDINGER TECHNIQUE</vt:lpstr>
      <vt:lpstr>FEMORAL ARTERY ACCESS</vt:lpstr>
      <vt:lpstr>FIRST STEP OF INTERVENTIONAL RADIOLOGY</vt:lpstr>
      <vt:lpstr>INTERVENTIONAL RADIOLOGY TODAY</vt:lpstr>
      <vt:lpstr>THERAPEUTIC NEURORADIOLOGY</vt:lpstr>
      <vt:lpstr>PERIPHEREAL VASCULAR IR</vt:lpstr>
      <vt:lpstr>NON VASCULAR IR</vt:lpstr>
      <vt:lpstr>INTERVENTIONAL RADIOLOGY</vt:lpstr>
      <vt:lpstr>ARTERIOGRAPHY</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MATERIALS</vt:lpstr>
      <vt:lpstr>MATERIALS</vt:lpstr>
      <vt:lpstr>MATERIALS</vt:lpstr>
      <vt:lpstr>MATERIALS</vt:lpstr>
      <vt:lpstr>MATERIALS</vt:lpstr>
      <vt:lpstr>MATERIALS</vt:lpstr>
      <vt:lpstr>Brain Aneurysm</vt:lpstr>
      <vt:lpstr>Brain Aneurysm</vt:lpstr>
      <vt:lpstr>Brain Aneurysm</vt:lpstr>
      <vt:lpstr>Brain Aneurysm</vt:lpstr>
      <vt:lpstr>Brain Aneurysm</vt:lpstr>
      <vt:lpstr>Brain Aneurysm</vt:lpstr>
      <vt:lpstr>Brain Aneurysm</vt:lpstr>
      <vt:lpstr>Brain Aneurysm</vt:lpstr>
      <vt:lpstr>Brain Aneurysm</vt:lpstr>
      <vt:lpstr>Brain Aneurysm</vt:lpstr>
      <vt:lpstr>Brain Aneurysm</vt:lpstr>
      <vt:lpstr>Brain Aneurysm</vt:lpstr>
      <vt:lpstr>Brain Aneurysm</vt:lpstr>
      <vt:lpstr>Brain Aneurysm</vt:lpstr>
      <vt:lpstr>Brain Aneurysm</vt:lpstr>
      <vt:lpstr>Brain Aneurysm</vt:lpstr>
      <vt:lpstr>Brain Aneurysm</vt:lpstr>
      <vt:lpstr>Brain Aneurysm</vt:lpstr>
      <vt:lpstr>Arteriovenous Malformation (AVM)</vt:lpstr>
      <vt:lpstr>Brain AVM</vt:lpstr>
      <vt:lpstr>Brain AVM</vt:lpstr>
      <vt:lpstr>Brain AVM</vt:lpstr>
      <vt:lpstr>Brain AVM</vt:lpstr>
      <vt:lpstr>Brain AVM</vt:lpstr>
      <vt:lpstr>Carotid-cavernous fistula </vt:lpstr>
      <vt:lpstr>Carotid-cavernous fistula </vt:lpstr>
      <vt:lpstr>Carotid-cavernous fistula </vt:lpstr>
      <vt:lpstr>Carotid-cavernous fistula </vt:lpstr>
      <vt:lpstr>Carotid-cavernous fistula </vt:lpstr>
      <vt:lpstr>Carotid-cavernous fistula </vt:lpstr>
      <vt:lpstr>Slide 62</vt:lpstr>
      <vt:lpstr>Slide 63</vt:lpstr>
      <vt:lpstr>Slide 64</vt:lpstr>
      <vt:lpstr>Slide 65</vt:lpstr>
      <vt:lpstr>Slide 66</vt:lpstr>
      <vt:lpstr>Slide 67</vt:lpstr>
      <vt:lpstr>Slide 68</vt:lpstr>
      <vt:lpstr>Slide 69</vt:lpstr>
      <vt:lpstr>Slide 70</vt:lpstr>
      <vt:lpstr>Slide 71</vt:lpstr>
      <vt:lpstr>Tumors</vt:lpstr>
      <vt:lpstr>Tumors</vt:lpstr>
      <vt:lpstr>Tumors</vt:lpstr>
      <vt:lpstr>Tumors</vt:lpstr>
      <vt:lpstr>Tumors</vt:lpstr>
      <vt:lpstr>Tumors</vt:lpstr>
      <vt:lpstr>Tumors</vt:lpstr>
      <vt:lpstr>Tumors</vt:lpstr>
      <vt:lpstr>Tumors</vt:lpstr>
      <vt:lpstr>Carotid Stenting</vt:lpstr>
      <vt:lpstr>PROTECTION SYSTEMS</vt:lpstr>
      <vt:lpstr>Slide 83</vt:lpstr>
      <vt:lpstr>Carotid Stenting</vt:lpstr>
      <vt:lpstr>Acute Stroke</vt:lpstr>
      <vt:lpstr>Acute Stroke</vt:lpstr>
      <vt:lpstr>Acute Stroke</vt:lpstr>
      <vt:lpstr>Periphereal Stenosis</vt:lpstr>
      <vt:lpstr>Non Vascular IR</vt:lpstr>
      <vt:lpstr>Non Vascular IR</vt:lpstr>
      <vt:lpstr>Tumors</vt:lpstr>
      <vt:lpstr>Slide 92</vt:lpstr>
      <vt:lpstr>Slide 93</vt:lpstr>
      <vt:lpstr>Slide 94</vt:lpstr>
      <vt:lpstr>Slide 95</vt:lpstr>
      <vt:lpstr>Slide 96</vt:lpstr>
      <vt:lpstr>Slide 97</vt:lpstr>
      <vt:lpstr>Slide 98</vt:lpstr>
      <vt:lpstr>Conclusions</vt:lpstr>
      <vt:lpstr>Conclusions</vt:lpstr>
      <vt:lpstr>THANK YOU</vt:lpstr>
    </vt:vector>
  </TitlesOfParts>
  <Company>Indiana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CCRP</dc:title>
  <dc:creator>Guilherme Nakiri</dc:creator>
  <cp:lastModifiedBy>Guilherme</cp:lastModifiedBy>
  <cp:revision>50</cp:revision>
  <dcterms:created xsi:type="dcterms:W3CDTF">2007-03-22T01:24:42Z</dcterms:created>
  <dcterms:modified xsi:type="dcterms:W3CDTF">2009-11-29T10:13:28Z</dcterms:modified>
</cp:coreProperties>
</file>